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</p:sldMasterIdLst>
  <p:notesMasterIdLst>
    <p:notesMasterId r:id="rId14"/>
  </p:notesMasterIdLst>
  <p:sldIdLst>
    <p:sldId id="257" r:id="rId2"/>
    <p:sldId id="370" r:id="rId3"/>
    <p:sldId id="256" r:id="rId4"/>
    <p:sldId id="350" r:id="rId5"/>
    <p:sldId id="357" r:id="rId6"/>
    <p:sldId id="363" r:id="rId7"/>
    <p:sldId id="358" r:id="rId8"/>
    <p:sldId id="359" r:id="rId9"/>
    <p:sldId id="369" r:id="rId10"/>
    <p:sldId id="365" r:id="rId11"/>
    <p:sldId id="263" r:id="rId12"/>
    <p:sldId id="329" r:id="rId13"/>
  </p:sldIdLst>
  <p:sldSz cx="12161838" cy="6858000"/>
  <p:notesSz cx="6858000" cy="9144000"/>
  <p:embeddedFontLst>
    <p:embeddedFont>
      <p:font typeface="HP001 4 hàng" panose="020B0603050302020204" pitchFamily="34" charset="0"/>
      <p:regular r:id="rId15"/>
      <p:bold r:id="rId16"/>
    </p:embeddedFont>
    <p:embeddedFont>
      <p:font typeface="Lato" panose="020B0604020202020204" charset="0"/>
      <p:regular r:id="rId17"/>
      <p:bold r:id="rId18"/>
      <p:italic r:id="rId19"/>
      <p:boldItalic r:id="rId20"/>
    </p:embeddedFont>
    <p:embeddedFont>
      <p:font typeface="Barlow Condensed" panose="020B0604020202020204" charset="0"/>
      <p:regular r:id="rId21"/>
      <p:bold r:id="rId22"/>
      <p:italic r:id="rId23"/>
      <p:boldItalic r:id="rId24"/>
    </p:embeddedFont>
    <p:embeddedFont>
      <p:font typeface="Annie Use Your Telescope" panose="020B0604020202020204" charset="0"/>
      <p:regular r:id="rId25"/>
    </p:embeddedFont>
    <p:embeddedFont>
      <p:font typeface="Anaheim" panose="020B0604020202020204" charset="0"/>
      <p:regular r:id="rId26"/>
    </p:embeddedFont>
    <p:embeddedFont>
      <p:font typeface="Exo" panose="020B0604020202020204" charset="0"/>
      <p:regular r:id="rId27"/>
      <p:bold r:id="rId28"/>
      <p:italic r:id="rId29"/>
      <p:boldItalic r:id="rId30"/>
    </p:embeddedFont>
    <p:embeddedFont>
      <p:font typeface="Calibri" panose="020F0502020204030204" pitchFamily="34" charset="0"/>
      <p:regular r:id="rId31"/>
      <p:bold r:id="rId32"/>
      <p:italic r:id="rId33"/>
      <p:boldItalic r:id="rId34"/>
    </p:embeddedFont>
    <p:embeddedFont>
      <p:font typeface="Open Sans" panose="020B0604020202020204" charset="0"/>
      <p:regular r:id="rId35"/>
      <p:bold r:id="rId36"/>
      <p:italic r:id="rId37"/>
      <p:boldItalic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DA45"/>
    <a:srgbClr val="FFFF99"/>
    <a:srgbClr val="AA2668"/>
    <a:srgbClr val="E3B77A"/>
    <a:srgbClr val="FFFAC2"/>
    <a:srgbClr val="C3E3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E831022-6AAF-4C02-9ED9-483D0646D08C}">
  <a:tblStyle styleId="{9E831022-6AAF-4C02-9ED9-483D0646D08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8453" autoAdjust="0"/>
  </p:normalViewPr>
  <p:slideViewPr>
    <p:cSldViewPr snapToGrid="0">
      <p:cViewPr varScale="1">
        <p:scale>
          <a:sx n="57" d="100"/>
          <a:sy n="57" d="100"/>
        </p:scale>
        <p:origin x="124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45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34" Type="http://schemas.openxmlformats.org/officeDocument/2006/relationships/font" Target="fonts/font20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font" Target="fonts/font19.fntdata"/><Relationship Id="rId38" Type="http://schemas.openxmlformats.org/officeDocument/2006/relationships/font" Target="fonts/font24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schemas.openxmlformats.org/officeDocument/2006/relationships/font" Target="fonts/font18.fntdata"/><Relationship Id="rId37" Type="http://schemas.openxmlformats.org/officeDocument/2006/relationships/font" Target="fonts/font23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36" Type="http://schemas.openxmlformats.org/officeDocument/2006/relationships/font" Target="fonts/font22.fnt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font" Target="fonts/font1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font" Target="fonts/font16.fntdata"/><Relationship Id="rId35" Type="http://schemas.openxmlformats.org/officeDocument/2006/relationships/font" Target="fonts/font2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6" name="Google Shape;1646;gf9ee62678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7" name="Google Shape;1647;gf9ee62678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vi-VN" b="0"/>
              <a:t>Tác</a:t>
            </a:r>
            <a:r>
              <a:rPr lang="vi-VN" b="0" baseline="0"/>
              <a:t> giả bộ ppt Toán + TV2: Phan Thị Linh – Đà Nẵng</a:t>
            </a:r>
          </a:p>
          <a:p>
            <a:r>
              <a:rPr lang="vi-VN" b="0" baseline="0"/>
              <a:t>Sđt lh: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100" b="0">
                <a:hlinkClick r:id="rId3"/>
              </a:rPr>
              <a:t>https://www.facebook.com/nhilinh.phan/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100" b="0">
                <a:hlinkClick r:id="rId4"/>
              </a:rPr>
              <a:t>https://www.facebook.com/groups/443096903751589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Hãy</a:t>
            </a:r>
            <a:r>
              <a:rPr lang="vi-VN" sz="1100" b="0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100" b="0">
              <a:latin typeface="Arial" pitchFamily="34" charset="0"/>
              <a:cs typeface="Arial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9" name="Google Shape;160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0" name="Google Shape;161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vi-VN" b="0"/>
              <a:t>Tác</a:t>
            </a:r>
            <a:r>
              <a:rPr lang="vi-VN" b="0" baseline="0"/>
              <a:t> giả bộ ppt Toán + TV2: Phan Thị Linh – Đà Nẵng</a:t>
            </a:r>
          </a:p>
          <a:p>
            <a:r>
              <a:rPr lang="vi-VN" b="0" baseline="0"/>
              <a:t>Sđt lh: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100" b="0">
                <a:hlinkClick r:id="rId3"/>
              </a:rPr>
              <a:t>https://www.facebook.com/nhilinh.phan/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100" b="0">
                <a:hlinkClick r:id="rId4"/>
              </a:rPr>
              <a:t>https://www.facebook.com/groups/443096903751589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Hãy</a:t>
            </a:r>
            <a:r>
              <a:rPr lang="vi-VN" sz="1100" b="0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100" b="0">
              <a:latin typeface="Arial" pitchFamily="34" charset="0"/>
              <a:cs typeface="Arial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0" name="Google Shape;1660;gf72f9837cb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1" name="Google Shape;1661;gf72f9837cb_0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vi-VN" b="0"/>
              <a:t>Tác</a:t>
            </a:r>
            <a:r>
              <a:rPr lang="vi-VN" b="0" baseline="0"/>
              <a:t> giả bộ ppt Toán + TV2: Phan Thị Linh – Đà Nẵng</a:t>
            </a:r>
          </a:p>
          <a:p>
            <a:r>
              <a:rPr lang="vi-VN" b="0" baseline="0"/>
              <a:t>Sđt lh: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100" b="0">
                <a:hlinkClick r:id="rId3"/>
              </a:rPr>
              <a:t>https://www.facebook.com/nhilinh.phan/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100" b="0">
                <a:hlinkClick r:id="rId4"/>
              </a:rPr>
              <a:t>https://www.facebook.com/groups/443096903751589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Hãy</a:t>
            </a:r>
            <a:r>
              <a:rPr lang="vi-VN" sz="1100" b="0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100" b="0">
              <a:latin typeface="Arial" pitchFamily="34" charset="0"/>
              <a:cs typeface="Arial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3" name="Google Shape;1733;gf9ee626784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4" name="Google Shape;1734;gf9ee626784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Click vào các hòm để hòm di chuyển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5650110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linh động</a:t>
            </a:r>
            <a:r>
              <a:rPr lang="en-US" baseline="0"/>
              <a:t> khi HS có lời giải khác phù hợp</a:t>
            </a:r>
          </a:p>
          <a:p>
            <a:r>
              <a:rPr lang="en-US" baseline="0"/>
              <a:t>Giúp HS chủ động lùi ô cân đối là đc, k nên máy móc về việc lùi mấy ô, nó sẽ làm HS máy móc trong cs và học tập (đây là theo quan điểm người soạn)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F2043E91-0332-46B7-84BF-5D284560583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688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cho HS tự gieo xúc xắc</a:t>
            </a:r>
          </a:p>
          <a:p>
            <a:r>
              <a:rPr lang="en-US"/>
              <a:t>Trúng ô số nào thì GV click chuột vào ô số đó nó sẽ ra kết quả và đánh dấu ô đó đã đc chọn ạ</a:t>
            </a:r>
          </a:p>
          <a:p>
            <a:r>
              <a:rPr lang="en-US"/>
              <a:t>Học online GV cũng có thể cho HS tự gieo xúc xắc đc ạ</a:t>
            </a:r>
          </a:p>
          <a:p>
            <a:r>
              <a:rPr lang="en-US"/>
              <a:t>Hoặc thầy cô vào link sau gieo xúc xắc online ạ: https://www.online-stopwatch.com/chance-games/pop-up-dice/</a:t>
            </a:r>
          </a:p>
        </p:txBody>
      </p:sp>
    </p:spTree>
    <p:extLst>
      <p:ext uri="{BB962C8B-B14F-4D97-AF65-F5344CB8AC3E}">
        <p14:creationId xmlns:p14="http://schemas.microsoft.com/office/powerpoint/2010/main" val="9232191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1" name="Google Shape;1831;gf72f9837cb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2" name="Google Shape;1832;gf72f9837cb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vi-VN" b="0"/>
              <a:t>Tác</a:t>
            </a:r>
            <a:r>
              <a:rPr lang="vi-VN" b="0" baseline="0"/>
              <a:t> giả bộ ppt Toán + TV2: Phan Thị Linh – Đà Nẵng</a:t>
            </a:r>
          </a:p>
          <a:p>
            <a:r>
              <a:rPr lang="vi-VN" b="0" baseline="0"/>
              <a:t>Sđt lh: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100" b="0">
                <a:hlinkClick r:id="rId3"/>
              </a:rPr>
              <a:t>https://www.facebook.com/nhilinh.phan/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100" b="0">
                <a:hlinkClick r:id="rId4"/>
              </a:rPr>
              <a:t>https://www.facebook.com/groups/443096903751589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Hãy</a:t>
            </a:r>
            <a:r>
              <a:rPr lang="vi-VN" sz="1100" b="0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100" b="0">
              <a:latin typeface="Arial" pitchFamily="34" charset="0"/>
              <a:cs typeface="Arial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2" Type="http://schemas.openxmlformats.org/officeDocument/2006/relationships/slide" Target="../slides/slide3.xml"/><Relationship Id="rId1" Type="http://schemas.openxmlformats.org/officeDocument/2006/relationships/slideMaster" Target="../slideMasters/slideMaster1.xml"/><Relationship Id="rId4" Type="http://schemas.openxmlformats.org/officeDocument/2006/relationships/slide" Target="../slides/slide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200" y="18400"/>
            <a:ext cx="12161838" cy="6821200"/>
            <a:chOff x="-150" y="13800"/>
            <a:chExt cx="9144000" cy="5115900"/>
          </a:xfrm>
        </p:grpSpPr>
        <p:grpSp>
          <p:nvGrpSpPr>
            <p:cNvPr id="10" name="Google Shape;10;p2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1" name="Google Shape;11;p2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" name="Google Shape;12;p2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" name="Google Shape;13;p2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" name="Google Shape;14;p2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" name="Google Shape;15;p2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" name="Google Shape;16;p2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" name="Google Shape;17;p2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" name="Google Shape;18;p2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" name="Google Shape;19;p2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" name="Google Shape;20;p2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" name="Google Shape;21;p2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" name="Google Shape;22;p2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" name="Google Shape;23;p2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" name="Google Shape;24;p2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" name="Google Shape;25;p2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" name="Google Shape;26;p2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" name="Google Shape;27;p2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" name="Google Shape;28;p2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" name="Google Shape;29;p2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" name="Google Shape;30;p2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" name="Google Shape;31;p2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" name="Google Shape;32;p2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" name="Google Shape;33;p2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34" name="Google Shape;34;p2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" name="Google Shape;35;p2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" name="Google Shape;36;p2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" name="Google Shape;37;p2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" name="Google Shape;38;p2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" name="Google Shape;39;p2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" name="Google Shape;40;p2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" name="Google Shape;41;p2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" name="Google Shape;42;p2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" name="Google Shape;43;p2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" name="Google Shape;44;p2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" name="Google Shape;45;p2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" name="Google Shape;46;p2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" name="Google Shape;47;p2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48" name="Google Shape;48;p2"/>
          <p:cNvSpPr/>
          <p:nvPr/>
        </p:nvSpPr>
        <p:spPr>
          <a:xfrm>
            <a:off x="575165" y="5457031"/>
            <a:ext cx="10738459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49" name="Google Shape;49;p2"/>
          <p:cNvGrpSpPr/>
          <p:nvPr/>
        </p:nvGrpSpPr>
        <p:grpSpPr>
          <a:xfrm>
            <a:off x="556275" y="289309"/>
            <a:ext cx="11190814" cy="6022417"/>
            <a:chOff x="418241" y="216981"/>
            <a:chExt cx="8413926" cy="4516813"/>
          </a:xfrm>
        </p:grpSpPr>
        <p:sp>
          <p:nvSpPr>
            <p:cNvPr id="50" name="Google Shape;50;p2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52" name="Google Shape;52;p2"/>
          <p:cNvSpPr txBox="1">
            <a:spLocks noGrp="1"/>
          </p:cNvSpPr>
          <p:nvPr>
            <p:ph type="ctrTitle"/>
          </p:nvPr>
        </p:nvSpPr>
        <p:spPr>
          <a:xfrm>
            <a:off x="2419799" y="1470417"/>
            <a:ext cx="7322240" cy="304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8246" b="1">
                <a:solidFill>
                  <a:srgbClr val="46246A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9pPr>
          </a:lstStyle>
          <a:p>
            <a:endParaRPr/>
          </a:p>
        </p:txBody>
      </p:sp>
      <p:sp>
        <p:nvSpPr>
          <p:cNvPr id="53" name="Google Shape;53;p2"/>
          <p:cNvSpPr txBox="1">
            <a:spLocks noGrp="1"/>
          </p:cNvSpPr>
          <p:nvPr>
            <p:ph type="subTitle" idx="1"/>
          </p:nvPr>
        </p:nvSpPr>
        <p:spPr>
          <a:xfrm>
            <a:off x="3388197" y="4893379"/>
            <a:ext cx="5385444" cy="39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28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9pPr>
          </a:lstStyle>
          <a:p>
            <a:endParaRPr/>
          </a:p>
        </p:txBody>
      </p:sp>
      <p:sp>
        <p:nvSpPr>
          <p:cNvPr id="54" name="Google Shape;54;p2"/>
          <p:cNvSpPr/>
          <p:nvPr/>
        </p:nvSpPr>
        <p:spPr>
          <a:xfrm>
            <a:off x="11059906" y="5133934"/>
            <a:ext cx="2491" cy="2397"/>
          </a:xfrm>
          <a:custGeom>
            <a:avLst/>
            <a:gdLst/>
            <a:ahLst/>
            <a:cxnLst/>
            <a:rect l="l" t="t" r="r" b="b"/>
            <a:pathLst>
              <a:path w="25" h="24" extrusionOk="0">
                <a:moveTo>
                  <a:pt x="25" y="0"/>
                </a:moveTo>
                <a:cubicBezTo>
                  <a:pt x="1" y="0"/>
                  <a:pt x="1" y="12"/>
                  <a:pt x="1" y="24"/>
                </a:cubicBezTo>
                <a:cubicBezTo>
                  <a:pt x="1" y="24"/>
                  <a:pt x="1" y="12"/>
                  <a:pt x="25" y="0"/>
                </a:cubicBezTo>
                <a:close/>
              </a:path>
            </a:pathLst>
          </a:custGeom>
          <a:solidFill>
            <a:srgbClr val="44484B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5" name="Google Shape;55;p2"/>
          <p:cNvSpPr/>
          <p:nvPr/>
        </p:nvSpPr>
        <p:spPr>
          <a:xfrm>
            <a:off x="9503741" y="5883038"/>
            <a:ext cx="3686" cy="100"/>
          </a:xfrm>
          <a:custGeom>
            <a:avLst/>
            <a:gdLst/>
            <a:ahLst/>
            <a:cxnLst/>
            <a:rect l="l" t="t" r="r" b="b"/>
            <a:pathLst>
              <a:path w="37" h="1" extrusionOk="0">
                <a:moveTo>
                  <a:pt x="1" y="0"/>
                </a:moveTo>
                <a:lnTo>
                  <a:pt x="37" y="0"/>
                </a:lnTo>
                <a:lnTo>
                  <a:pt x="37" y="0"/>
                </a:lnTo>
                <a:close/>
              </a:path>
            </a:pathLst>
          </a:custGeom>
          <a:solidFill>
            <a:srgbClr val="44484B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2"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9" name="Google Shape;429;p13"/>
          <p:cNvGrpSpPr/>
          <p:nvPr/>
        </p:nvGrpSpPr>
        <p:grpSpPr>
          <a:xfrm>
            <a:off x="-200" y="18400"/>
            <a:ext cx="12161838" cy="6821200"/>
            <a:chOff x="-150" y="13800"/>
            <a:chExt cx="9144000" cy="5115900"/>
          </a:xfrm>
        </p:grpSpPr>
        <p:grpSp>
          <p:nvGrpSpPr>
            <p:cNvPr id="430" name="Google Shape;430;p13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431" name="Google Shape;431;p13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2" name="Google Shape;432;p13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3" name="Google Shape;433;p13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4" name="Google Shape;434;p13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5" name="Google Shape;435;p13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6" name="Google Shape;436;p13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7" name="Google Shape;437;p13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8" name="Google Shape;438;p13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9" name="Google Shape;439;p13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0" name="Google Shape;440;p13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1" name="Google Shape;441;p13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2" name="Google Shape;442;p13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3" name="Google Shape;443;p13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4" name="Google Shape;444;p13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5" name="Google Shape;445;p13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6" name="Google Shape;446;p13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7" name="Google Shape;447;p13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8" name="Google Shape;448;p13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9" name="Google Shape;449;p13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0" name="Google Shape;450;p13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1" name="Google Shape;451;p13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2" name="Google Shape;452;p13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3" name="Google Shape;453;p13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454" name="Google Shape;454;p13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5" name="Google Shape;455;p13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6" name="Google Shape;456;p13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7" name="Google Shape;457;p13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8" name="Google Shape;458;p13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9" name="Google Shape;459;p13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0" name="Google Shape;460;p13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1" name="Google Shape;461;p13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2" name="Google Shape;462;p13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3" name="Google Shape;463;p13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4" name="Google Shape;464;p13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5" name="Google Shape;465;p13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6" name="Google Shape;466;p13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7" name="Google Shape;467;p13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468" name="Google Shape;468;p13"/>
          <p:cNvSpPr/>
          <p:nvPr/>
        </p:nvSpPr>
        <p:spPr>
          <a:xfrm>
            <a:off x="575165" y="5457031"/>
            <a:ext cx="10738459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469" name="Google Shape;469;p13"/>
          <p:cNvGrpSpPr/>
          <p:nvPr/>
        </p:nvGrpSpPr>
        <p:grpSpPr>
          <a:xfrm>
            <a:off x="556275" y="289309"/>
            <a:ext cx="11190814" cy="6022417"/>
            <a:chOff x="418241" y="216981"/>
            <a:chExt cx="8413926" cy="4516813"/>
          </a:xfrm>
        </p:grpSpPr>
        <p:sp>
          <p:nvSpPr>
            <p:cNvPr id="470" name="Google Shape;470;p13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71" name="Google Shape;471;p13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472" name="Google Shape;472;p13"/>
          <p:cNvSpPr txBox="1">
            <a:spLocks noGrp="1"/>
          </p:cNvSpPr>
          <p:nvPr>
            <p:ph type="title"/>
          </p:nvPr>
        </p:nvSpPr>
        <p:spPr>
          <a:xfrm>
            <a:off x="948614" y="966000"/>
            <a:ext cx="10264543" cy="76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532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73" name="Google Shape;473;p13"/>
          <p:cNvSpPr txBox="1">
            <a:spLocks noGrp="1"/>
          </p:cNvSpPr>
          <p:nvPr>
            <p:ph type="subTitle" idx="1"/>
          </p:nvPr>
        </p:nvSpPr>
        <p:spPr>
          <a:xfrm>
            <a:off x="977982" y="4120896"/>
            <a:ext cx="2244833" cy="102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74" name="Google Shape;474;p13"/>
          <p:cNvSpPr txBox="1">
            <a:spLocks noGrp="1"/>
          </p:cNvSpPr>
          <p:nvPr>
            <p:ph type="subTitle" idx="2"/>
          </p:nvPr>
        </p:nvSpPr>
        <p:spPr>
          <a:xfrm>
            <a:off x="1188261" y="3479400"/>
            <a:ext cx="1824276" cy="4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475" name="Google Shape;475;p13"/>
          <p:cNvSpPr txBox="1">
            <a:spLocks noGrp="1"/>
          </p:cNvSpPr>
          <p:nvPr>
            <p:ph type="title" idx="3" hasCustomPrompt="1"/>
          </p:nvPr>
        </p:nvSpPr>
        <p:spPr>
          <a:xfrm>
            <a:off x="1681431" y="2528300"/>
            <a:ext cx="837922" cy="63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99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  <p:sp>
        <p:nvSpPr>
          <p:cNvPr id="476" name="Google Shape;476;p13"/>
          <p:cNvSpPr txBox="1">
            <a:spLocks noGrp="1"/>
          </p:cNvSpPr>
          <p:nvPr>
            <p:ph type="subTitle" idx="4"/>
          </p:nvPr>
        </p:nvSpPr>
        <p:spPr>
          <a:xfrm>
            <a:off x="3634408" y="4120896"/>
            <a:ext cx="2244833" cy="102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77" name="Google Shape;477;p13"/>
          <p:cNvSpPr txBox="1">
            <a:spLocks noGrp="1"/>
          </p:cNvSpPr>
          <p:nvPr>
            <p:ph type="subTitle" idx="5"/>
          </p:nvPr>
        </p:nvSpPr>
        <p:spPr>
          <a:xfrm>
            <a:off x="3844686" y="3479415"/>
            <a:ext cx="1824276" cy="4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478" name="Google Shape;478;p13"/>
          <p:cNvSpPr txBox="1">
            <a:spLocks noGrp="1"/>
          </p:cNvSpPr>
          <p:nvPr>
            <p:ph type="title" idx="6" hasCustomPrompt="1"/>
          </p:nvPr>
        </p:nvSpPr>
        <p:spPr>
          <a:xfrm>
            <a:off x="4337986" y="2528300"/>
            <a:ext cx="839119" cy="63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99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  <p:sp>
        <p:nvSpPr>
          <p:cNvPr id="479" name="Google Shape;479;p13"/>
          <p:cNvSpPr txBox="1">
            <a:spLocks noGrp="1"/>
          </p:cNvSpPr>
          <p:nvPr>
            <p:ph type="subTitle" idx="7"/>
          </p:nvPr>
        </p:nvSpPr>
        <p:spPr>
          <a:xfrm>
            <a:off x="6290834" y="4120896"/>
            <a:ext cx="2244833" cy="102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80" name="Google Shape;480;p13"/>
          <p:cNvSpPr txBox="1">
            <a:spLocks noGrp="1"/>
          </p:cNvSpPr>
          <p:nvPr>
            <p:ph type="subTitle" idx="8"/>
          </p:nvPr>
        </p:nvSpPr>
        <p:spPr>
          <a:xfrm>
            <a:off x="6500536" y="3479415"/>
            <a:ext cx="1824276" cy="4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481" name="Google Shape;481;p13"/>
          <p:cNvSpPr txBox="1">
            <a:spLocks noGrp="1"/>
          </p:cNvSpPr>
          <p:nvPr>
            <p:ph type="title" idx="9" hasCustomPrompt="1"/>
          </p:nvPr>
        </p:nvSpPr>
        <p:spPr>
          <a:xfrm>
            <a:off x="6994350" y="2528300"/>
            <a:ext cx="839119" cy="63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99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  <p:sp>
        <p:nvSpPr>
          <p:cNvPr id="482" name="Google Shape;482;p13"/>
          <p:cNvSpPr txBox="1">
            <a:spLocks noGrp="1"/>
          </p:cNvSpPr>
          <p:nvPr>
            <p:ph type="subTitle" idx="13"/>
          </p:nvPr>
        </p:nvSpPr>
        <p:spPr>
          <a:xfrm>
            <a:off x="8947260" y="4120896"/>
            <a:ext cx="2244833" cy="102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83" name="Google Shape;483;p13"/>
          <p:cNvSpPr txBox="1">
            <a:spLocks noGrp="1"/>
          </p:cNvSpPr>
          <p:nvPr>
            <p:ph type="subTitle" idx="14"/>
          </p:nvPr>
        </p:nvSpPr>
        <p:spPr>
          <a:xfrm>
            <a:off x="9157538" y="3479415"/>
            <a:ext cx="1824276" cy="4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484" name="Google Shape;484;p13"/>
          <p:cNvSpPr txBox="1">
            <a:spLocks noGrp="1"/>
          </p:cNvSpPr>
          <p:nvPr>
            <p:ph type="title" idx="15" hasCustomPrompt="1"/>
          </p:nvPr>
        </p:nvSpPr>
        <p:spPr>
          <a:xfrm>
            <a:off x="9652278" y="2528300"/>
            <a:ext cx="839119" cy="63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99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"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5" name="Google Shape;675;p18"/>
          <p:cNvGrpSpPr/>
          <p:nvPr/>
        </p:nvGrpSpPr>
        <p:grpSpPr>
          <a:xfrm flipH="1">
            <a:off x="-200" y="18400"/>
            <a:ext cx="12161838" cy="6821200"/>
            <a:chOff x="-150" y="13800"/>
            <a:chExt cx="9144000" cy="5115900"/>
          </a:xfrm>
        </p:grpSpPr>
        <p:grpSp>
          <p:nvGrpSpPr>
            <p:cNvPr id="676" name="Google Shape;676;p18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677" name="Google Shape;677;p18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8" name="Google Shape;678;p18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9" name="Google Shape;679;p18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0" name="Google Shape;680;p18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1" name="Google Shape;681;p18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2" name="Google Shape;682;p18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3" name="Google Shape;683;p18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4" name="Google Shape;684;p18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5" name="Google Shape;685;p18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6" name="Google Shape;686;p18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7" name="Google Shape;687;p18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8" name="Google Shape;688;p18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9" name="Google Shape;689;p18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0" name="Google Shape;690;p18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1" name="Google Shape;691;p18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2" name="Google Shape;692;p18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3" name="Google Shape;693;p18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4" name="Google Shape;694;p18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5" name="Google Shape;695;p18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6" name="Google Shape;696;p18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7" name="Google Shape;697;p18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8" name="Google Shape;698;p18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9" name="Google Shape;699;p18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700" name="Google Shape;700;p18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1" name="Google Shape;701;p18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2" name="Google Shape;702;p18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3" name="Google Shape;703;p18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4" name="Google Shape;704;p18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5" name="Google Shape;705;p18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6" name="Google Shape;706;p18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7" name="Google Shape;707;p18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8" name="Google Shape;708;p18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9" name="Google Shape;709;p18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0" name="Google Shape;710;p18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1" name="Google Shape;711;p18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2" name="Google Shape;712;p18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3" name="Google Shape;713;p18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714" name="Google Shape;714;p18"/>
          <p:cNvSpPr/>
          <p:nvPr/>
        </p:nvSpPr>
        <p:spPr>
          <a:xfrm>
            <a:off x="433241" y="5457031"/>
            <a:ext cx="10738459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715" name="Google Shape;715;p18"/>
          <p:cNvGrpSpPr/>
          <p:nvPr/>
        </p:nvGrpSpPr>
        <p:grpSpPr>
          <a:xfrm>
            <a:off x="414350" y="289309"/>
            <a:ext cx="11190814" cy="6022417"/>
            <a:chOff x="418241" y="216981"/>
            <a:chExt cx="8413926" cy="4516813"/>
          </a:xfrm>
        </p:grpSpPr>
        <p:sp>
          <p:nvSpPr>
            <p:cNvPr id="716" name="Google Shape;716;p18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7" name="Google Shape;717;p18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718" name="Google Shape;718;p18"/>
          <p:cNvSpPr txBox="1">
            <a:spLocks noGrp="1"/>
          </p:cNvSpPr>
          <p:nvPr>
            <p:ph type="title"/>
          </p:nvPr>
        </p:nvSpPr>
        <p:spPr>
          <a:xfrm>
            <a:off x="948614" y="963168"/>
            <a:ext cx="10264543" cy="76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532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19" name="Google Shape;719;p18"/>
          <p:cNvSpPr txBox="1">
            <a:spLocks noGrp="1"/>
          </p:cNvSpPr>
          <p:nvPr>
            <p:ph type="subTitle" idx="1"/>
          </p:nvPr>
        </p:nvSpPr>
        <p:spPr>
          <a:xfrm>
            <a:off x="1246473" y="4259000"/>
            <a:ext cx="2846939" cy="1104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20" name="Google Shape;720;p18"/>
          <p:cNvSpPr txBox="1">
            <a:spLocks noGrp="1"/>
          </p:cNvSpPr>
          <p:nvPr>
            <p:ph type="subTitle" idx="2"/>
          </p:nvPr>
        </p:nvSpPr>
        <p:spPr>
          <a:xfrm>
            <a:off x="1690970" y="3528800"/>
            <a:ext cx="1957944" cy="474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721" name="Google Shape;721;p18"/>
          <p:cNvSpPr txBox="1">
            <a:spLocks noGrp="1"/>
          </p:cNvSpPr>
          <p:nvPr>
            <p:ph type="subTitle" idx="3"/>
          </p:nvPr>
        </p:nvSpPr>
        <p:spPr>
          <a:xfrm>
            <a:off x="4656218" y="4259000"/>
            <a:ext cx="2846939" cy="1107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22" name="Google Shape;722;p18"/>
          <p:cNvSpPr txBox="1">
            <a:spLocks noGrp="1"/>
          </p:cNvSpPr>
          <p:nvPr>
            <p:ph type="subTitle" idx="4"/>
          </p:nvPr>
        </p:nvSpPr>
        <p:spPr>
          <a:xfrm>
            <a:off x="5100316" y="3528800"/>
            <a:ext cx="1958742" cy="474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723" name="Google Shape;723;p18"/>
          <p:cNvSpPr txBox="1">
            <a:spLocks noGrp="1"/>
          </p:cNvSpPr>
          <p:nvPr>
            <p:ph type="subTitle" idx="5"/>
          </p:nvPr>
        </p:nvSpPr>
        <p:spPr>
          <a:xfrm>
            <a:off x="8065263" y="4259000"/>
            <a:ext cx="2846939" cy="1107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24" name="Google Shape;724;p18"/>
          <p:cNvSpPr txBox="1">
            <a:spLocks noGrp="1"/>
          </p:cNvSpPr>
          <p:nvPr>
            <p:ph type="subTitle" idx="6"/>
          </p:nvPr>
        </p:nvSpPr>
        <p:spPr>
          <a:xfrm>
            <a:off x="8509761" y="3528800"/>
            <a:ext cx="1957944" cy="474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CUSTOM_13">
    <p:spTree>
      <p:nvGrpSpPr>
        <p:cNvPr id="1" name="Shape 1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2" name="Google Shape;1472;p34"/>
          <p:cNvGrpSpPr/>
          <p:nvPr/>
        </p:nvGrpSpPr>
        <p:grpSpPr>
          <a:xfrm>
            <a:off x="-200" y="18400"/>
            <a:ext cx="12161838" cy="6821200"/>
            <a:chOff x="-150" y="13800"/>
            <a:chExt cx="9144000" cy="5115900"/>
          </a:xfrm>
        </p:grpSpPr>
        <p:grpSp>
          <p:nvGrpSpPr>
            <p:cNvPr id="1473" name="Google Shape;1473;p34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474" name="Google Shape;1474;p34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5" name="Google Shape;1475;p34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6" name="Google Shape;1476;p34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7" name="Google Shape;1477;p34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8" name="Google Shape;1478;p34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9" name="Google Shape;1479;p34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0" name="Google Shape;1480;p34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1" name="Google Shape;1481;p34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2" name="Google Shape;1482;p34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3" name="Google Shape;1483;p34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4" name="Google Shape;1484;p34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5" name="Google Shape;1485;p34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6" name="Google Shape;1486;p34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7" name="Google Shape;1487;p34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8" name="Google Shape;1488;p34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9" name="Google Shape;1489;p34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0" name="Google Shape;1490;p34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1" name="Google Shape;1491;p34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2" name="Google Shape;1492;p34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3" name="Google Shape;1493;p34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4" name="Google Shape;1494;p34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5" name="Google Shape;1495;p34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6" name="Google Shape;1496;p34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497" name="Google Shape;1497;p34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8" name="Google Shape;1498;p34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9" name="Google Shape;1499;p34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0" name="Google Shape;1500;p34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1" name="Google Shape;1501;p34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2" name="Google Shape;1502;p34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3" name="Google Shape;1503;p34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4" name="Google Shape;1504;p34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5" name="Google Shape;1505;p34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6" name="Google Shape;1506;p34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7" name="Google Shape;1507;p34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8" name="Google Shape;1508;p34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9" name="Google Shape;1509;p34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0" name="Google Shape;1510;p34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511" name="Google Shape;1511;p34"/>
          <p:cNvSpPr/>
          <p:nvPr/>
        </p:nvSpPr>
        <p:spPr>
          <a:xfrm flipH="1">
            <a:off x="764680" y="3182437"/>
            <a:ext cx="6025935" cy="555321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512" name="Google Shape;1512;p34"/>
          <p:cNvGrpSpPr/>
          <p:nvPr/>
        </p:nvGrpSpPr>
        <p:grpSpPr>
          <a:xfrm flipH="1">
            <a:off x="676936" y="289314"/>
            <a:ext cx="6280285" cy="3379781"/>
            <a:chOff x="418241" y="216981"/>
            <a:chExt cx="8413926" cy="4516813"/>
          </a:xfrm>
        </p:grpSpPr>
        <p:sp>
          <p:nvSpPr>
            <p:cNvPr id="1513" name="Google Shape;1513;p34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14" name="Google Shape;1514;p34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515" name="Google Shape;1515;p34"/>
          <p:cNvSpPr/>
          <p:nvPr/>
        </p:nvSpPr>
        <p:spPr>
          <a:xfrm flipH="1">
            <a:off x="5020691" y="5624970"/>
            <a:ext cx="6025935" cy="555321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516" name="Google Shape;1516;p34"/>
          <p:cNvGrpSpPr/>
          <p:nvPr/>
        </p:nvGrpSpPr>
        <p:grpSpPr>
          <a:xfrm flipH="1">
            <a:off x="4932948" y="2731847"/>
            <a:ext cx="6280285" cy="3379781"/>
            <a:chOff x="418241" y="216981"/>
            <a:chExt cx="8413926" cy="4516813"/>
          </a:xfrm>
        </p:grpSpPr>
        <p:sp>
          <p:nvSpPr>
            <p:cNvPr id="1517" name="Google Shape;1517;p34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chemeClr val="accent4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18" name="Google Shape;1518;p34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solidFill>
              <a:schemeClr val="accent4"/>
            </a:solidFill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 1">
  <p:cSld name="CUSTOM_13_1">
    <p:spTree>
      <p:nvGrpSpPr>
        <p:cNvPr id="1" name="Shape 1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0" name="Google Shape;1520;p35"/>
          <p:cNvGrpSpPr/>
          <p:nvPr/>
        </p:nvGrpSpPr>
        <p:grpSpPr>
          <a:xfrm>
            <a:off x="-200" y="18400"/>
            <a:ext cx="12161838" cy="6821200"/>
            <a:chOff x="-150" y="13800"/>
            <a:chExt cx="9144000" cy="5115900"/>
          </a:xfrm>
        </p:grpSpPr>
        <p:grpSp>
          <p:nvGrpSpPr>
            <p:cNvPr id="1521" name="Google Shape;1521;p35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522" name="Google Shape;1522;p35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3" name="Google Shape;1523;p35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4" name="Google Shape;1524;p35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5" name="Google Shape;1525;p35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6" name="Google Shape;1526;p35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7" name="Google Shape;1527;p35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8" name="Google Shape;1528;p35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9" name="Google Shape;1529;p35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0" name="Google Shape;1530;p35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1" name="Google Shape;1531;p35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2" name="Google Shape;1532;p35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3" name="Google Shape;1533;p35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4" name="Google Shape;1534;p35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5" name="Google Shape;1535;p35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6" name="Google Shape;1536;p35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7" name="Google Shape;1537;p35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8" name="Google Shape;1538;p35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9" name="Google Shape;1539;p35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0" name="Google Shape;1540;p35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1" name="Google Shape;1541;p35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2" name="Google Shape;1542;p35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3" name="Google Shape;1543;p35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4" name="Google Shape;1544;p35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545" name="Google Shape;1545;p35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6" name="Google Shape;1546;p35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7" name="Google Shape;1547;p35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8" name="Google Shape;1548;p35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9" name="Google Shape;1549;p35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0" name="Google Shape;1550;p35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1" name="Google Shape;1551;p35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2" name="Google Shape;1552;p35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3" name="Google Shape;1553;p35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4" name="Google Shape;1554;p35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5" name="Google Shape;1555;p35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6" name="Google Shape;1556;p35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7" name="Google Shape;1557;p35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8" name="Google Shape;1558;p35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559" name="Google Shape;1559;p35"/>
          <p:cNvSpPr/>
          <p:nvPr/>
        </p:nvSpPr>
        <p:spPr>
          <a:xfrm flipH="1">
            <a:off x="1117687" y="5520398"/>
            <a:ext cx="10738459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560" name="Google Shape;1560;p35"/>
          <p:cNvGrpSpPr/>
          <p:nvPr/>
        </p:nvGrpSpPr>
        <p:grpSpPr>
          <a:xfrm>
            <a:off x="-200" y="18400"/>
            <a:ext cx="12161838" cy="6821200"/>
            <a:chOff x="-150" y="13800"/>
            <a:chExt cx="9144000" cy="5115900"/>
          </a:xfrm>
        </p:grpSpPr>
        <p:grpSp>
          <p:nvGrpSpPr>
            <p:cNvPr id="1561" name="Google Shape;1561;p35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562" name="Google Shape;1562;p35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3" name="Google Shape;1563;p35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4" name="Google Shape;1564;p35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5" name="Google Shape;1565;p35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6" name="Google Shape;1566;p35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7" name="Google Shape;1567;p35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8" name="Google Shape;1568;p35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9" name="Google Shape;1569;p35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0" name="Google Shape;1570;p35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1" name="Google Shape;1571;p35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2" name="Google Shape;1572;p35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3" name="Google Shape;1573;p35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4" name="Google Shape;1574;p35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5" name="Google Shape;1575;p35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6" name="Google Shape;1576;p35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7" name="Google Shape;1577;p35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8" name="Google Shape;1578;p35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9" name="Google Shape;1579;p35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0" name="Google Shape;1580;p35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1" name="Google Shape;1581;p35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2" name="Google Shape;1582;p35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3" name="Google Shape;1583;p35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4" name="Google Shape;1584;p35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585" name="Google Shape;1585;p35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6" name="Google Shape;1586;p35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7" name="Google Shape;1587;p35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8" name="Google Shape;1588;p35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9" name="Google Shape;1589;p35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0" name="Google Shape;1590;p35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1" name="Google Shape;1591;p35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2" name="Google Shape;1592;p35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3" name="Google Shape;1593;p35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4" name="Google Shape;1594;p35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5" name="Google Shape;1595;p35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6" name="Google Shape;1596;p35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7" name="Google Shape;1597;p35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8" name="Google Shape;1598;p35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599" name="Google Shape;1599;p35"/>
          <p:cNvGrpSpPr/>
          <p:nvPr/>
        </p:nvGrpSpPr>
        <p:grpSpPr>
          <a:xfrm flipH="1">
            <a:off x="556275" y="289309"/>
            <a:ext cx="11190814" cy="6022417"/>
            <a:chOff x="418241" y="216981"/>
            <a:chExt cx="8413926" cy="4516813"/>
          </a:xfrm>
        </p:grpSpPr>
        <p:sp>
          <p:nvSpPr>
            <p:cNvPr id="1600" name="Google Shape;1600;p35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01" name="Google Shape;1601;p35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Your main point">
  <p:cSld name="Your main point">
    <p:bg>
      <p:bgPr>
        <a:solidFill>
          <a:schemeClr val="accent6"/>
        </a:solid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7"/>
          <p:cNvSpPr/>
          <p:nvPr/>
        </p:nvSpPr>
        <p:spPr>
          <a:xfrm flipH="1">
            <a:off x="496424" y="179663"/>
            <a:ext cx="1793550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7"/>
          <p:cNvSpPr/>
          <p:nvPr/>
        </p:nvSpPr>
        <p:spPr>
          <a:xfrm flipH="1">
            <a:off x="579989" y="232599"/>
            <a:ext cx="1634747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905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7"/>
          <p:cNvSpPr/>
          <p:nvPr/>
        </p:nvSpPr>
        <p:spPr>
          <a:xfrm flipH="1">
            <a:off x="2366780" y="179659"/>
            <a:ext cx="1793550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7"/>
          <p:cNvSpPr/>
          <p:nvPr/>
        </p:nvSpPr>
        <p:spPr>
          <a:xfrm flipH="1">
            <a:off x="2431467" y="245432"/>
            <a:ext cx="1634747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905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7"/>
          <p:cNvSpPr/>
          <p:nvPr/>
        </p:nvSpPr>
        <p:spPr>
          <a:xfrm flipH="1">
            <a:off x="4246740" y="179659"/>
            <a:ext cx="1793550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7"/>
          <p:cNvSpPr/>
          <p:nvPr/>
        </p:nvSpPr>
        <p:spPr>
          <a:xfrm flipH="1">
            <a:off x="4330954" y="243828"/>
            <a:ext cx="1634747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905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7"/>
          <p:cNvSpPr/>
          <p:nvPr/>
        </p:nvSpPr>
        <p:spPr>
          <a:xfrm flipH="1">
            <a:off x="6126697" y="179659"/>
            <a:ext cx="1793550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7"/>
          <p:cNvSpPr/>
          <p:nvPr/>
        </p:nvSpPr>
        <p:spPr>
          <a:xfrm flipH="1">
            <a:off x="6212838" y="243828"/>
            <a:ext cx="1634747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905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7"/>
          <p:cNvSpPr/>
          <p:nvPr/>
        </p:nvSpPr>
        <p:spPr>
          <a:xfrm flipH="1">
            <a:off x="8006656" y="179659"/>
            <a:ext cx="1793550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7"/>
          <p:cNvSpPr/>
          <p:nvPr/>
        </p:nvSpPr>
        <p:spPr>
          <a:xfrm flipH="1">
            <a:off x="8085123" y="248640"/>
            <a:ext cx="1634747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905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7"/>
          <p:cNvSpPr/>
          <p:nvPr/>
        </p:nvSpPr>
        <p:spPr>
          <a:xfrm flipH="1">
            <a:off x="168025" y="171638"/>
            <a:ext cx="11790583" cy="6481022"/>
          </a:xfrm>
          <a:custGeom>
            <a:avLst/>
            <a:gdLst/>
            <a:ahLst/>
            <a:cxnLst/>
            <a:rect l="l" t="t" r="r" b="b"/>
            <a:pathLst>
              <a:path w="11819824" h="6481022" extrusionOk="0">
                <a:moveTo>
                  <a:pt x="1633926" y="0"/>
                </a:moveTo>
                <a:lnTo>
                  <a:pt x="1183081" y="0"/>
                </a:lnTo>
                <a:lnTo>
                  <a:pt x="1162304" y="0"/>
                </a:lnTo>
                <a:lnTo>
                  <a:pt x="711459" y="0"/>
                </a:lnTo>
                <a:cubicBezTo>
                  <a:pt x="545719" y="0"/>
                  <a:pt x="411360" y="140055"/>
                  <a:pt x="411360" y="312821"/>
                </a:cubicBezTo>
                <a:lnTo>
                  <a:pt x="419753" y="478859"/>
                </a:lnTo>
                <a:cubicBezTo>
                  <a:pt x="419753" y="541653"/>
                  <a:pt x="383127" y="595530"/>
                  <a:pt x="330929" y="618544"/>
                </a:cubicBezTo>
                <a:lnTo>
                  <a:pt x="281899" y="628862"/>
                </a:lnTo>
                <a:lnTo>
                  <a:pt x="227591" y="628862"/>
                </a:lnTo>
                <a:cubicBezTo>
                  <a:pt x="101896" y="628862"/>
                  <a:pt x="0" y="730758"/>
                  <a:pt x="0" y="856453"/>
                </a:cubicBezTo>
                <a:lnTo>
                  <a:pt x="0" y="6253431"/>
                </a:lnTo>
                <a:cubicBezTo>
                  <a:pt x="0" y="6379126"/>
                  <a:pt x="101896" y="6481022"/>
                  <a:pt x="227591" y="6481022"/>
                </a:cubicBezTo>
                <a:lnTo>
                  <a:pt x="11592233" y="6481022"/>
                </a:lnTo>
                <a:cubicBezTo>
                  <a:pt x="11717928" y="6481022"/>
                  <a:pt x="11819824" y="6379126"/>
                  <a:pt x="11819824" y="6253431"/>
                </a:cubicBezTo>
                <a:lnTo>
                  <a:pt x="11819824" y="856453"/>
                </a:lnTo>
                <a:cubicBezTo>
                  <a:pt x="11819824" y="730758"/>
                  <a:pt x="11717928" y="628862"/>
                  <a:pt x="11592233" y="628862"/>
                </a:cubicBezTo>
                <a:lnTo>
                  <a:pt x="2063486" y="628862"/>
                </a:lnTo>
                <a:lnTo>
                  <a:pt x="2014456" y="618544"/>
                </a:lnTo>
                <a:cubicBezTo>
                  <a:pt x="1962258" y="595530"/>
                  <a:pt x="1925632" y="541653"/>
                  <a:pt x="1925632" y="478859"/>
                </a:cubicBezTo>
                <a:lnTo>
                  <a:pt x="1934025" y="312821"/>
                </a:lnTo>
                <a:cubicBezTo>
                  <a:pt x="1934025" y="140055"/>
                  <a:pt x="1799666" y="0"/>
                  <a:pt x="163392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7"/>
          <p:cNvSpPr/>
          <p:nvPr/>
        </p:nvSpPr>
        <p:spPr>
          <a:xfrm>
            <a:off x="294447" y="250245"/>
            <a:ext cx="11557154" cy="6302794"/>
          </a:xfrm>
          <a:custGeom>
            <a:avLst/>
            <a:gdLst/>
            <a:ahLst/>
            <a:cxnLst/>
            <a:rect l="l" t="t" r="r" b="b"/>
            <a:pathLst>
              <a:path w="12873129" h="6481022" extrusionOk="0">
                <a:moveTo>
                  <a:pt x="12110335" y="0"/>
                </a:moveTo>
                <a:lnTo>
                  <a:pt x="11659489" y="0"/>
                </a:lnTo>
                <a:lnTo>
                  <a:pt x="11638713" y="0"/>
                </a:lnTo>
                <a:lnTo>
                  <a:pt x="11187868" y="0"/>
                </a:lnTo>
                <a:cubicBezTo>
                  <a:pt x="11022128" y="0"/>
                  <a:pt x="10887769" y="140055"/>
                  <a:pt x="10887769" y="312821"/>
                </a:cubicBezTo>
                <a:lnTo>
                  <a:pt x="10896162" y="478859"/>
                </a:lnTo>
                <a:cubicBezTo>
                  <a:pt x="10896162" y="541653"/>
                  <a:pt x="10859536" y="595530"/>
                  <a:pt x="10807338" y="618544"/>
                </a:cubicBezTo>
                <a:lnTo>
                  <a:pt x="10758308" y="628862"/>
                </a:lnTo>
                <a:lnTo>
                  <a:pt x="227592" y="628862"/>
                </a:lnTo>
                <a:cubicBezTo>
                  <a:pt x="101897" y="628862"/>
                  <a:pt x="0" y="701097"/>
                  <a:pt x="0" y="826792"/>
                </a:cubicBezTo>
                <a:cubicBezTo>
                  <a:pt x="5347" y="2610954"/>
                  <a:pt x="10693" y="4395115"/>
                  <a:pt x="16040" y="6179277"/>
                </a:cubicBezTo>
                <a:cubicBezTo>
                  <a:pt x="16040" y="6304972"/>
                  <a:pt x="80509" y="6476078"/>
                  <a:pt x="206204" y="6476078"/>
                </a:cubicBezTo>
                <a:lnTo>
                  <a:pt x="12645538" y="6481022"/>
                </a:lnTo>
                <a:cubicBezTo>
                  <a:pt x="12771233" y="6481022"/>
                  <a:pt x="12873129" y="6379126"/>
                  <a:pt x="12873129" y="6253431"/>
                </a:cubicBezTo>
                <a:lnTo>
                  <a:pt x="12873129" y="856453"/>
                </a:lnTo>
                <a:cubicBezTo>
                  <a:pt x="12873129" y="730758"/>
                  <a:pt x="12771233" y="628862"/>
                  <a:pt x="12645538" y="628862"/>
                </a:cubicBezTo>
                <a:lnTo>
                  <a:pt x="12539895" y="628862"/>
                </a:lnTo>
                <a:lnTo>
                  <a:pt x="12490865" y="618544"/>
                </a:lnTo>
                <a:cubicBezTo>
                  <a:pt x="12438667" y="595530"/>
                  <a:pt x="12402041" y="541653"/>
                  <a:pt x="12402041" y="478859"/>
                </a:cubicBezTo>
                <a:lnTo>
                  <a:pt x="12410433" y="312821"/>
                </a:lnTo>
                <a:cubicBezTo>
                  <a:pt x="12410433" y="140055"/>
                  <a:pt x="12276074" y="0"/>
                  <a:pt x="12110335" y="0"/>
                </a:cubicBezTo>
                <a:close/>
              </a:path>
            </a:pathLst>
          </a:cu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905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7"/>
          <p:cNvSpPr txBox="1">
            <a:spLocks noGrp="1"/>
          </p:cNvSpPr>
          <p:nvPr>
            <p:ph type="sldNum" idx="12"/>
          </p:nvPr>
        </p:nvSpPr>
        <p:spPr>
          <a:xfrm>
            <a:off x="11268663" y="6217622"/>
            <a:ext cx="72989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297">
                <a:solidFill>
                  <a:schemeClr val="dk2"/>
                </a:solidFill>
              </a:defRPr>
            </a:lvl1pPr>
            <a:lvl2pPr lvl="1" algn="r" rtl="0">
              <a:buNone/>
              <a:defRPr sz="1297">
                <a:solidFill>
                  <a:schemeClr val="dk2"/>
                </a:solidFill>
              </a:defRPr>
            </a:lvl2pPr>
            <a:lvl3pPr lvl="2" algn="r" rtl="0">
              <a:buNone/>
              <a:defRPr sz="1297">
                <a:solidFill>
                  <a:schemeClr val="dk2"/>
                </a:solidFill>
              </a:defRPr>
            </a:lvl3pPr>
            <a:lvl4pPr lvl="3" algn="r" rtl="0">
              <a:buNone/>
              <a:defRPr sz="1297">
                <a:solidFill>
                  <a:schemeClr val="dk2"/>
                </a:solidFill>
              </a:defRPr>
            </a:lvl4pPr>
            <a:lvl5pPr lvl="4" algn="r" rtl="0">
              <a:buNone/>
              <a:defRPr sz="1297">
                <a:solidFill>
                  <a:schemeClr val="dk2"/>
                </a:solidFill>
              </a:defRPr>
            </a:lvl5pPr>
            <a:lvl6pPr lvl="5" algn="r" rtl="0">
              <a:buNone/>
              <a:defRPr sz="1297">
                <a:solidFill>
                  <a:schemeClr val="dk2"/>
                </a:solidFill>
              </a:defRPr>
            </a:lvl6pPr>
            <a:lvl7pPr lvl="6" algn="r" rtl="0">
              <a:buNone/>
              <a:defRPr sz="1297">
                <a:solidFill>
                  <a:schemeClr val="dk2"/>
                </a:solidFill>
              </a:defRPr>
            </a:lvl7pPr>
            <a:lvl8pPr lvl="7" algn="r" rtl="0">
              <a:buNone/>
              <a:defRPr sz="1297">
                <a:solidFill>
                  <a:schemeClr val="dk2"/>
                </a:solidFill>
              </a:defRPr>
            </a:lvl8pPr>
            <a:lvl9pPr lvl="8" algn="r" rtl="0">
              <a:buNone/>
              <a:defRPr sz="1297">
                <a:solidFill>
                  <a:schemeClr val="dk2"/>
                </a:solidFill>
              </a:defRPr>
            </a:lvl9pPr>
          </a:lstStyle>
          <a:p>
            <a:pPr defTabSz="912114">
              <a:defRPr/>
            </a:pPr>
            <a:fld id="{00000000-1234-1234-1234-123412341234}" type="slidenum">
              <a:rPr lang="en" smtClean="0">
                <a:solidFill>
                  <a:srgbClr val="1E4E79"/>
                </a:solidFill>
                <a:ea typeface="+mn-ea"/>
              </a:rPr>
              <a:pPr defTabSz="912114">
                <a:defRPr/>
              </a:pPr>
              <a:t>‹#›</a:t>
            </a:fld>
            <a:endParaRPr lang="en">
              <a:solidFill>
                <a:srgbClr val="1E4E79"/>
              </a:solidFill>
              <a:ea typeface="+mn-ea"/>
            </a:endParaRPr>
          </a:p>
        </p:txBody>
      </p:sp>
      <p:sp>
        <p:nvSpPr>
          <p:cNvPr id="142" name="Google Shape;142;p7"/>
          <p:cNvSpPr txBox="1">
            <a:spLocks noGrp="1"/>
          </p:cNvSpPr>
          <p:nvPr>
            <p:ph type="title"/>
          </p:nvPr>
        </p:nvSpPr>
        <p:spPr>
          <a:xfrm>
            <a:off x="6093587" y="1198525"/>
            <a:ext cx="5506045" cy="665100"/>
          </a:xfrm>
          <a:prstGeom prst="rect">
            <a:avLst/>
          </a:prstGeom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691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691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691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691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691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691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691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691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691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9pPr>
          </a:lstStyle>
          <a:p>
            <a:endParaRPr/>
          </a:p>
        </p:txBody>
      </p:sp>
      <p:sp>
        <p:nvSpPr>
          <p:cNvPr id="143" name="Google Shape;143;p7"/>
          <p:cNvSpPr txBox="1">
            <a:spLocks noGrp="1"/>
          </p:cNvSpPr>
          <p:nvPr>
            <p:ph type="body" idx="1"/>
          </p:nvPr>
        </p:nvSpPr>
        <p:spPr>
          <a:xfrm>
            <a:off x="6093587" y="2063905"/>
            <a:ext cx="5506045" cy="4261500"/>
          </a:xfrm>
          <a:prstGeom prst="rect">
            <a:avLst/>
          </a:prstGeom>
          <a:effectLst>
            <a:outerShdw blurRad="57150" dist="19050" dir="5400000" algn="bl" rotWithShape="0">
              <a:srgbClr val="000000">
                <a:alpha val="58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marL="456057" lvl="0" indent="-38004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●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1pPr>
            <a:lvl2pPr marL="912114" lvl="1" indent="-38004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○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2pPr>
            <a:lvl3pPr marL="1368171" lvl="2" indent="-38004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■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3pPr>
            <a:lvl4pPr marL="1824228" lvl="3" indent="-38004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●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4pPr>
            <a:lvl5pPr marL="2280285" lvl="4" indent="-38004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○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5pPr>
            <a:lvl6pPr marL="2736342" lvl="5" indent="-38004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■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6pPr>
            <a:lvl7pPr marL="3192399" lvl="6" indent="-38004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●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7pPr>
            <a:lvl8pPr marL="3648456" lvl="7" indent="-38004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○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8pPr>
            <a:lvl9pPr marL="4104513" lvl="8" indent="-38004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■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9pPr>
          </a:lstStyle>
          <a:p>
            <a:endParaRPr/>
          </a:p>
        </p:txBody>
      </p:sp>
      <p:sp>
        <p:nvSpPr>
          <p:cNvPr id="144" name="Google Shape;144;p7">
            <a:hlinkClick r:id="rId2" action="ppaction://hlinksldjump"/>
          </p:cNvPr>
          <p:cNvSpPr txBox="1"/>
          <p:nvPr/>
        </p:nvSpPr>
        <p:spPr>
          <a:xfrm>
            <a:off x="723306" y="211875"/>
            <a:ext cx="1268853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494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galoo"/>
                <a:ea typeface="Boogaloo"/>
                <a:cs typeface="Boogaloo"/>
                <a:sym typeface="Boogaloo"/>
              </a:rPr>
              <a:t>Welcome</a:t>
            </a:r>
            <a:endParaRPr kumimoji="0" sz="2494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oogaloo"/>
              <a:ea typeface="Boogaloo"/>
              <a:cs typeface="Boogaloo"/>
              <a:sym typeface="Boogaloo"/>
            </a:endParaRPr>
          </a:p>
        </p:txBody>
      </p:sp>
      <p:sp>
        <p:nvSpPr>
          <p:cNvPr id="145" name="Google Shape;145;p7">
            <a:hlinkClick r:id="rId3" action="ppaction://hlinksldjump"/>
          </p:cNvPr>
          <p:cNvSpPr txBox="1"/>
          <p:nvPr/>
        </p:nvSpPr>
        <p:spPr>
          <a:xfrm>
            <a:off x="2614835" y="211875"/>
            <a:ext cx="1268853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494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galoo"/>
                <a:ea typeface="Boogaloo"/>
                <a:cs typeface="Boogaloo"/>
                <a:sym typeface="Boogaloo"/>
              </a:rPr>
              <a:t>Monday</a:t>
            </a:r>
            <a:endParaRPr kumimoji="0" sz="2494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oogaloo"/>
              <a:ea typeface="Boogaloo"/>
              <a:cs typeface="Boogaloo"/>
              <a:sym typeface="Boogaloo"/>
            </a:endParaRPr>
          </a:p>
        </p:txBody>
      </p:sp>
      <p:sp>
        <p:nvSpPr>
          <p:cNvPr id="146" name="Google Shape;146;p7">
            <a:hlinkClick r:id="rId4" action="ppaction://hlinksldjump"/>
          </p:cNvPr>
          <p:cNvSpPr txBox="1"/>
          <p:nvPr/>
        </p:nvSpPr>
        <p:spPr>
          <a:xfrm>
            <a:off x="4506364" y="211875"/>
            <a:ext cx="1268853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494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galoo"/>
                <a:ea typeface="Boogaloo"/>
                <a:cs typeface="Boogaloo"/>
                <a:sym typeface="Boogaloo"/>
              </a:rPr>
              <a:t>Tuesday</a:t>
            </a:r>
            <a:endParaRPr kumimoji="0" sz="2494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rriecito"/>
              <a:ea typeface="Barriecito"/>
              <a:cs typeface="Barriecito"/>
              <a:sym typeface="Barriecito"/>
            </a:endParaRPr>
          </a:p>
        </p:txBody>
      </p:sp>
      <p:sp>
        <p:nvSpPr>
          <p:cNvPr id="147" name="Google Shape;147;p7">
            <a:hlinkClick r:id="rId2" action="ppaction://hlinksldjump"/>
          </p:cNvPr>
          <p:cNvSpPr txBox="1"/>
          <p:nvPr/>
        </p:nvSpPr>
        <p:spPr>
          <a:xfrm>
            <a:off x="6212741" y="211888"/>
            <a:ext cx="1634845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494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galoo"/>
                <a:ea typeface="Boogaloo"/>
                <a:cs typeface="Boogaloo"/>
                <a:sym typeface="Boogaloo"/>
              </a:rPr>
              <a:t>Wednesday</a:t>
            </a:r>
            <a:endParaRPr kumimoji="0" sz="2494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rriecito"/>
              <a:ea typeface="Barriecito"/>
              <a:cs typeface="Barriecito"/>
              <a:sym typeface="Barriecito"/>
            </a:endParaRPr>
          </a:p>
        </p:txBody>
      </p:sp>
      <p:sp>
        <p:nvSpPr>
          <p:cNvPr id="148" name="Google Shape;148;p7">
            <a:hlinkClick r:id="" action="ppaction://noaction"/>
          </p:cNvPr>
          <p:cNvSpPr txBox="1"/>
          <p:nvPr/>
        </p:nvSpPr>
        <p:spPr>
          <a:xfrm>
            <a:off x="8289422" y="211875"/>
            <a:ext cx="1268853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494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galoo"/>
                <a:ea typeface="Boogaloo"/>
                <a:cs typeface="Boogaloo"/>
                <a:sym typeface="Boogaloo"/>
              </a:rPr>
              <a:t>Thursday</a:t>
            </a:r>
            <a:endParaRPr kumimoji="0" sz="2494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rriecito"/>
              <a:ea typeface="Barriecito"/>
              <a:cs typeface="Barriecito"/>
              <a:sym typeface="Barriecito"/>
            </a:endParaRPr>
          </a:p>
        </p:txBody>
      </p:sp>
      <p:sp>
        <p:nvSpPr>
          <p:cNvPr id="149" name="Google Shape;149;p7">
            <a:hlinkClick r:id="" action="ppaction://noaction"/>
          </p:cNvPr>
          <p:cNvSpPr txBox="1"/>
          <p:nvPr/>
        </p:nvSpPr>
        <p:spPr>
          <a:xfrm>
            <a:off x="10180951" y="211875"/>
            <a:ext cx="1268853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494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galoo"/>
                <a:ea typeface="Boogaloo"/>
                <a:cs typeface="Boogaloo"/>
                <a:sym typeface="Boogaloo"/>
              </a:rPr>
              <a:t>Friday</a:t>
            </a:r>
            <a:endParaRPr kumimoji="0" sz="2494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oogaloo"/>
              <a:ea typeface="Boogaloo"/>
              <a:cs typeface="Boogaloo"/>
              <a:sym typeface="Boogaloo"/>
            </a:endParaRPr>
          </a:p>
        </p:txBody>
      </p:sp>
      <p:sp>
        <p:nvSpPr>
          <p:cNvPr id="150" name="Google Shape;150;p7"/>
          <p:cNvSpPr txBox="1"/>
          <p:nvPr/>
        </p:nvSpPr>
        <p:spPr>
          <a:xfrm rot="5400000" flipH="1">
            <a:off x="-753939" y="557551"/>
            <a:ext cx="1579800" cy="343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199" tIns="91199" rIns="91199" bIns="91199" anchor="b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297" b="0" i="0" u="none" strike="noStrike" kern="0" cap="none" spc="0" normalizeH="0" baseline="0" noProof="0">
                <a:ln>
                  <a:noFill/>
                </a:ln>
                <a:solidFill>
                  <a:srgbClr val="96A5E0"/>
                </a:solidFill>
                <a:effectLst/>
                <a:uLnTx/>
                <a:uFillTx/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kumimoji="0" sz="1297" b="0" i="0" u="none" strike="noStrike" kern="0" cap="none" spc="0" normalizeH="0" baseline="0" noProof="0">
              <a:ln>
                <a:noFill/>
              </a:ln>
              <a:solidFill>
                <a:srgbClr val="96A5E0"/>
              </a:solidFill>
              <a:effectLst/>
              <a:uLnTx/>
              <a:uFillTx/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1026950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3"/>
          <p:cNvGrpSpPr/>
          <p:nvPr/>
        </p:nvGrpSpPr>
        <p:grpSpPr>
          <a:xfrm>
            <a:off x="-200" y="18400"/>
            <a:ext cx="12161838" cy="6821200"/>
            <a:chOff x="-150" y="13800"/>
            <a:chExt cx="9144000" cy="5115900"/>
          </a:xfrm>
        </p:grpSpPr>
        <p:grpSp>
          <p:nvGrpSpPr>
            <p:cNvPr id="58" name="Google Shape;58;p3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59" name="Google Shape;59;p3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0" name="Google Shape;60;p3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1" name="Google Shape;61;p3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" name="Google Shape;62;p3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3" name="Google Shape;63;p3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4" name="Google Shape;64;p3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5" name="Google Shape;65;p3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" name="Google Shape;66;p3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" name="Google Shape;67;p3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" name="Google Shape;68;p3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" name="Google Shape;69;p3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0" name="Google Shape;70;p3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1" name="Google Shape;71;p3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2" name="Google Shape;72;p3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" name="Google Shape;73;p3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4" name="Google Shape;74;p3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5" name="Google Shape;75;p3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6" name="Google Shape;76;p3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7" name="Google Shape;77;p3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8" name="Google Shape;78;p3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9" name="Google Shape;79;p3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0" name="Google Shape;80;p3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1" name="Google Shape;81;p3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82" name="Google Shape;82;p3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" name="Google Shape;83;p3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" name="Google Shape;84;p3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" name="Google Shape;85;p3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" name="Google Shape;86;p3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" name="Google Shape;87;p3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" name="Google Shape;88;p3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" name="Google Shape;89;p3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" name="Google Shape;90;p3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" name="Google Shape;91;p3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" name="Google Shape;92;p3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3" name="Google Shape;93;p3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4" name="Google Shape;94;p3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5" name="Google Shape;95;p3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96" name="Google Shape;96;p3"/>
          <p:cNvSpPr/>
          <p:nvPr/>
        </p:nvSpPr>
        <p:spPr>
          <a:xfrm>
            <a:off x="575165" y="5457031"/>
            <a:ext cx="10738459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97" name="Google Shape;97;p3"/>
          <p:cNvGrpSpPr/>
          <p:nvPr/>
        </p:nvGrpSpPr>
        <p:grpSpPr>
          <a:xfrm>
            <a:off x="556275" y="289309"/>
            <a:ext cx="11190814" cy="6022417"/>
            <a:chOff x="418241" y="216981"/>
            <a:chExt cx="8413926" cy="4516813"/>
          </a:xfrm>
        </p:grpSpPr>
        <p:sp>
          <p:nvSpPr>
            <p:cNvPr id="98" name="Google Shape;98;p3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9" name="Google Shape;99;p3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00" name="Google Shape;100;p3"/>
          <p:cNvSpPr txBox="1">
            <a:spLocks noGrp="1"/>
          </p:cNvSpPr>
          <p:nvPr>
            <p:ph type="title"/>
          </p:nvPr>
        </p:nvSpPr>
        <p:spPr>
          <a:xfrm>
            <a:off x="4701207" y="2114500"/>
            <a:ext cx="4312106" cy="1442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11305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9pPr>
          </a:lstStyle>
          <a:p>
            <a:endParaRPr/>
          </a:p>
        </p:txBody>
      </p:sp>
      <p:sp>
        <p:nvSpPr>
          <p:cNvPr id="101" name="Google Shape;101;p3"/>
          <p:cNvSpPr txBox="1">
            <a:spLocks noGrp="1"/>
          </p:cNvSpPr>
          <p:nvPr>
            <p:ph type="subTitle" idx="1"/>
          </p:nvPr>
        </p:nvSpPr>
        <p:spPr>
          <a:xfrm>
            <a:off x="4701207" y="3657767"/>
            <a:ext cx="4970872" cy="4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28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9pPr>
          </a:lstStyle>
          <a:p>
            <a:endParaRPr/>
          </a:p>
        </p:txBody>
      </p:sp>
      <p:sp>
        <p:nvSpPr>
          <p:cNvPr id="102" name="Google Shape;102;p3"/>
          <p:cNvSpPr txBox="1">
            <a:spLocks noGrp="1"/>
          </p:cNvSpPr>
          <p:nvPr>
            <p:ph type="title" idx="2" hasCustomPrompt="1"/>
          </p:nvPr>
        </p:nvSpPr>
        <p:spPr>
          <a:xfrm>
            <a:off x="2128438" y="2114500"/>
            <a:ext cx="2275956" cy="2080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1305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oogle Shape;104;p4"/>
          <p:cNvGrpSpPr/>
          <p:nvPr/>
        </p:nvGrpSpPr>
        <p:grpSpPr>
          <a:xfrm>
            <a:off x="-200" y="18400"/>
            <a:ext cx="12161838" cy="6821200"/>
            <a:chOff x="-150" y="13800"/>
            <a:chExt cx="9144000" cy="5115900"/>
          </a:xfrm>
        </p:grpSpPr>
        <p:grpSp>
          <p:nvGrpSpPr>
            <p:cNvPr id="105" name="Google Shape;105;p4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06" name="Google Shape;106;p4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" name="Google Shape;107;p4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" name="Google Shape;108;p4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9" name="Google Shape;109;p4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0" name="Google Shape;110;p4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1" name="Google Shape;111;p4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2" name="Google Shape;112;p4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3" name="Google Shape;113;p4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4" name="Google Shape;114;p4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5" name="Google Shape;115;p4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6" name="Google Shape;116;p4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7" name="Google Shape;117;p4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8" name="Google Shape;118;p4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9" name="Google Shape;119;p4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0" name="Google Shape;120;p4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1" name="Google Shape;121;p4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2" name="Google Shape;122;p4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3" name="Google Shape;123;p4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4" name="Google Shape;124;p4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5" name="Google Shape;125;p4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6" name="Google Shape;126;p4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7" name="Google Shape;127;p4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8" name="Google Shape;128;p4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29" name="Google Shape;129;p4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0" name="Google Shape;130;p4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1" name="Google Shape;131;p4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" name="Google Shape;132;p4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" name="Google Shape;133;p4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" name="Google Shape;134;p4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" name="Google Shape;135;p4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6" name="Google Shape;136;p4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7" name="Google Shape;137;p4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8" name="Google Shape;138;p4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9" name="Google Shape;139;p4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" name="Google Shape;140;p4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" name="Google Shape;141;p4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2" name="Google Shape;142;p4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43" name="Google Shape;143;p4"/>
          <p:cNvSpPr/>
          <p:nvPr/>
        </p:nvSpPr>
        <p:spPr>
          <a:xfrm flipH="1">
            <a:off x="989739" y="5457031"/>
            <a:ext cx="10738459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44" name="Google Shape;144;p4"/>
          <p:cNvGrpSpPr/>
          <p:nvPr/>
        </p:nvGrpSpPr>
        <p:grpSpPr>
          <a:xfrm flipH="1">
            <a:off x="556275" y="289309"/>
            <a:ext cx="11190814" cy="6022417"/>
            <a:chOff x="418241" y="216981"/>
            <a:chExt cx="8413926" cy="4516813"/>
          </a:xfrm>
        </p:grpSpPr>
        <p:sp>
          <p:nvSpPr>
            <p:cNvPr id="145" name="Google Shape;145;p4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6" name="Google Shape;146;p4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47" name="Google Shape;147;p4"/>
          <p:cNvSpPr txBox="1">
            <a:spLocks noGrp="1"/>
          </p:cNvSpPr>
          <p:nvPr>
            <p:ph type="title"/>
          </p:nvPr>
        </p:nvSpPr>
        <p:spPr>
          <a:xfrm>
            <a:off x="948614" y="963168"/>
            <a:ext cx="10264543" cy="76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532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48" name="Google Shape;148;p4"/>
          <p:cNvSpPr txBox="1">
            <a:spLocks noGrp="1"/>
          </p:cNvSpPr>
          <p:nvPr>
            <p:ph type="subTitle" idx="1"/>
          </p:nvPr>
        </p:nvSpPr>
        <p:spPr>
          <a:xfrm>
            <a:off x="1208603" y="1761600"/>
            <a:ext cx="9744633" cy="41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naheim"/>
              <a:buAutoNum type="arabicPeriod"/>
              <a:defRPr sz="1596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 sz="3724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 sz="3724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 sz="3724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 sz="3724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 sz="3724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 sz="3724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 sz="3724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 sz="3724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" name="Google Shape;150;p5"/>
          <p:cNvGrpSpPr/>
          <p:nvPr/>
        </p:nvGrpSpPr>
        <p:grpSpPr>
          <a:xfrm>
            <a:off x="-200" y="18400"/>
            <a:ext cx="12161838" cy="6821200"/>
            <a:chOff x="-150" y="13800"/>
            <a:chExt cx="9144000" cy="5115900"/>
          </a:xfrm>
        </p:grpSpPr>
        <p:grpSp>
          <p:nvGrpSpPr>
            <p:cNvPr id="151" name="Google Shape;151;p5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52" name="Google Shape;152;p5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" name="Google Shape;153;p5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" name="Google Shape;154;p5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5" name="Google Shape;155;p5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" name="Google Shape;156;p5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" name="Google Shape;157;p5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" name="Google Shape;158;p5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9" name="Google Shape;159;p5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0" name="Google Shape;160;p5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1" name="Google Shape;161;p5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2" name="Google Shape;162;p5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3" name="Google Shape;163;p5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" name="Google Shape;164;p5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5" name="Google Shape;165;p5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6" name="Google Shape;166;p5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7" name="Google Shape;167;p5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8" name="Google Shape;168;p5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9" name="Google Shape;169;p5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0" name="Google Shape;170;p5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1" name="Google Shape;171;p5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2" name="Google Shape;172;p5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3" name="Google Shape;173;p5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4" name="Google Shape;174;p5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75" name="Google Shape;175;p5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6" name="Google Shape;176;p5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7" name="Google Shape;177;p5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8" name="Google Shape;178;p5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9" name="Google Shape;179;p5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0" name="Google Shape;180;p5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1" name="Google Shape;181;p5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2" name="Google Shape;182;p5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3" name="Google Shape;183;p5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4" name="Google Shape;184;p5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5" name="Google Shape;185;p5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6" name="Google Shape;186;p5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7" name="Google Shape;187;p5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8" name="Google Shape;188;p5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89" name="Google Shape;189;p5"/>
          <p:cNvSpPr/>
          <p:nvPr/>
        </p:nvSpPr>
        <p:spPr>
          <a:xfrm>
            <a:off x="575165" y="5457031"/>
            <a:ext cx="10738459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90" name="Google Shape;190;p5"/>
          <p:cNvGrpSpPr/>
          <p:nvPr/>
        </p:nvGrpSpPr>
        <p:grpSpPr>
          <a:xfrm>
            <a:off x="556275" y="289309"/>
            <a:ext cx="11190814" cy="6022417"/>
            <a:chOff x="418241" y="216981"/>
            <a:chExt cx="8413926" cy="4516813"/>
          </a:xfrm>
        </p:grpSpPr>
        <p:sp>
          <p:nvSpPr>
            <p:cNvPr id="191" name="Google Shape;191;p5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2" name="Google Shape;192;p5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93" name="Google Shape;193;p5"/>
          <p:cNvSpPr txBox="1">
            <a:spLocks noGrp="1"/>
          </p:cNvSpPr>
          <p:nvPr>
            <p:ph type="subTitle" idx="1"/>
          </p:nvPr>
        </p:nvSpPr>
        <p:spPr>
          <a:xfrm>
            <a:off x="1786170" y="3995829"/>
            <a:ext cx="3851648" cy="1366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R="121615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94" name="Google Shape;194;p5"/>
          <p:cNvSpPr txBox="1">
            <a:spLocks noGrp="1"/>
          </p:cNvSpPr>
          <p:nvPr>
            <p:ph type="subTitle" idx="2"/>
          </p:nvPr>
        </p:nvSpPr>
        <p:spPr>
          <a:xfrm>
            <a:off x="2827987" y="3259433"/>
            <a:ext cx="1768015" cy="4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195" name="Google Shape;195;p5"/>
          <p:cNvSpPr txBox="1">
            <a:spLocks noGrp="1"/>
          </p:cNvSpPr>
          <p:nvPr>
            <p:ph type="subTitle" idx="3"/>
          </p:nvPr>
        </p:nvSpPr>
        <p:spPr>
          <a:xfrm>
            <a:off x="6525741" y="3991664"/>
            <a:ext cx="3855239" cy="136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96" name="Google Shape;196;p5"/>
          <p:cNvSpPr txBox="1">
            <a:spLocks noGrp="1"/>
          </p:cNvSpPr>
          <p:nvPr>
            <p:ph type="subTitle" idx="4"/>
          </p:nvPr>
        </p:nvSpPr>
        <p:spPr>
          <a:xfrm>
            <a:off x="7569353" y="3255267"/>
            <a:ext cx="1768015" cy="4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197" name="Google Shape;197;p5"/>
          <p:cNvSpPr txBox="1">
            <a:spLocks noGrp="1"/>
          </p:cNvSpPr>
          <p:nvPr>
            <p:ph type="title"/>
          </p:nvPr>
        </p:nvSpPr>
        <p:spPr>
          <a:xfrm>
            <a:off x="948614" y="963168"/>
            <a:ext cx="10264543" cy="76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532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4" name="Google Shape;244;p7"/>
          <p:cNvGrpSpPr/>
          <p:nvPr/>
        </p:nvGrpSpPr>
        <p:grpSpPr>
          <a:xfrm>
            <a:off x="-200" y="18400"/>
            <a:ext cx="12161838" cy="6821200"/>
            <a:chOff x="-150" y="13800"/>
            <a:chExt cx="9144000" cy="5115900"/>
          </a:xfrm>
        </p:grpSpPr>
        <p:grpSp>
          <p:nvGrpSpPr>
            <p:cNvPr id="245" name="Google Shape;245;p7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246" name="Google Shape;246;p7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7" name="Google Shape;247;p7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8" name="Google Shape;248;p7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9" name="Google Shape;249;p7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0" name="Google Shape;250;p7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1" name="Google Shape;251;p7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2" name="Google Shape;252;p7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3" name="Google Shape;253;p7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4" name="Google Shape;254;p7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5" name="Google Shape;255;p7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6" name="Google Shape;256;p7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7" name="Google Shape;257;p7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8" name="Google Shape;258;p7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9" name="Google Shape;259;p7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0" name="Google Shape;260;p7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1" name="Google Shape;261;p7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2" name="Google Shape;262;p7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3" name="Google Shape;263;p7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4" name="Google Shape;264;p7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5" name="Google Shape;265;p7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6" name="Google Shape;266;p7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7" name="Google Shape;267;p7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8" name="Google Shape;268;p7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269" name="Google Shape;269;p7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0" name="Google Shape;270;p7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1" name="Google Shape;271;p7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2" name="Google Shape;272;p7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3" name="Google Shape;273;p7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4" name="Google Shape;274;p7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5" name="Google Shape;275;p7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6" name="Google Shape;276;p7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7" name="Google Shape;277;p7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8" name="Google Shape;278;p7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9" name="Google Shape;279;p7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0" name="Google Shape;280;p7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1" name="Google Shape;281;p7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2" name="Google Shape;282;p7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83" name="Google Shape;283;p7"/>
          <p:cNvSpPr/>
          <p:nvPr/>
        </p:nvSpPr>
        <p:spPr>
          <a:xfrm flipH="1">
            <a:off x="989739" y="5457031"/>
            <a:ext cx="10738459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284" name="Google Shape;284;p7"/>
          <p:cNvGrpSpPr/>
          <p:nvPr/>
        </p:nvGrpSpPr>
        <p:grpSpPr>
          <a:xfrm flipH="1">
            <a:off x="556275" y="289309"/>
            <a:ext cx="11190814" cy="6022417"/>
            <a:chOff x="418241" y="216981"/>
            <a:chExt cx="8413926" cy="4516813"/>
          </a:xfrm>
        </p:grpSpPr>
        <p:sp>
          <p:nvSpPr>
            <p:cNvPr id="285" name="Google Shape;285;p7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6" name="Google Shape;286;p7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287" name="Google Shape;287;p7"/>
          <p:cNvSpPr txBox="1">
            <a:spLocks noGrp="1"/>
          </p:cNvSpPr>
          <p:nvPr>
            <p:ph type="title"/>
          </p:nvPr>
        </p:nvSpPr>
        <p:spPr>
          <a:xfrm>
            <a:off x="948614" y="963168"/>
            <a:ext cx="10264543" cy="76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532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9" name="Google Shape;289;p8"/>
          <p:cNvGrpSpPr/>
          <p:nvPr/>
        </p:nvGrpSpPr>
        <p:grpSpPr>
          <a:xfrm>
            <a:off x="-200" y="18400"/>
            <a:ext cx="12161838" cy="6821200"/>
            <a:chOff x="-150" y="13800"/>
            <a:chExt cx="9144000" cy="5115900"/>
          </a:xfrm>
        </p:grpSpPr>
        <p:grpSp>
          <p:nvGrpSpPr>
            <p:cNvPr id="290" name="Google Shape;290;p8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291" name="Google Shape;291;p8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2" name="Google Shape;292;p8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3" name="Google Shape;293;p8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4" name="Google Shape;294;p8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5" name="Google Shape;295;p8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6" name="Google Shape;296;p8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7" name="Google Shape;297;p8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8" name="Google Shape;298;p8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9" name="Google Shape;299;p8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0" name="Google Shape;300;p8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1" name="Google Shape;301;p8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2" name="Google Shape;302;p8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3" name="Google Shape;303;p8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4" name="Google Shape;304;p8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5" name="Google Shape;305;p8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6" name="Google Shape;306;p8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7" name="Google Shape;307;p8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8" name="Google Shape;308;p8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9" name="Google Shape;309;p8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0" name="Google Shape;310;p8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1" name="Google Shape;311;p8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2" name="Google Shape;312;p8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3" name="Google Shape;313;p8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314" name="Google Shape;314;p8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5" name="Google Shape;315;p8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6" name="Google Shape;316;p8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7" name="Google Shape;317;p8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8" name="Google Shape;318;p8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9" name="Google Shape;319;p8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0" name="Google Shape;320;p8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1" name="Google Shape;321;p8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2" name="Google Shape;322;p8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3" name="Google Shape;323;p8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4" name="Google Shape;324;p8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5" name="Google Shape;325;p8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6" name="Google Shape;326;p8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7" name="Google Shape;327;p8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28" name="Google Shape;328;p8"/>
          <p:cNvSpPr/>
          <p:nvPr/>
        </p:nvSpPr>
        <p:spPr>
          <a:xfrm>
            <a:off x="575165" y="5457031"/>
            <a:ext cx="10738459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329" name="Google Shape;329;p8"/>
          <p:cNvGrpSpPr/>
          <p:nvPr/>
        </p:nvGrpSpPr>
        <p:grpSpPr>
          <a:xfrm>
            <a:off x="556275" y="289309"/>
            <a:ext cx="11190814" cy="6022417"/>
            <a:chOff x="418241" y="216981"/>
            <a:chExt cx="8413926" cy="4516813"/>
          </a:xfrm>
        </p:grpSpPr>
        <p:sp>
          <p:nvSpPr>
            <p:cNvPr id="330" name="Google Shape;330;p8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1" name="Google Shape;331;p8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332" name="Google Shape;332;p8"/>
          <p:cNvSpPr txBox="1">
            <a:spLocks noGrp="1"/>
          </p:cNvSpPr>
          <p:nvPr>
            <p:ph type="title"/>
          </p:nvPr>
        </p:nvSpPr>
        <p:spPr>
          <a:xfrm>
            <a:off x="2102985" y="2351000"/>
            <a:ext cx="7955869" cy="1804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10640" b="1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accent2"/>
        </a:solidFill>
        <a:effectLst/>
      </p:bgPr>
    </p:bg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4" name="Google Shape;334;p9"/>
          <p:cNvGrpSpPr/>
          <p:nvPr/>
        </p:nvGrpSpPr>
        <p:grpSpPr>
          <a:xfrm>
            <a:off x="-200" y="18400"/>
            <a:ext cx="12161838" cy="6821200"/>
            <a:chOff x="-150" y="13800"/>
            <a:chExt cx="9144000" cy="5115900"/>
          </a:xfrm>
        </p:grpSpPr>
        <p:grpSp>
          <p:nvGrpSpPr>
            <p:cNvPr id="335" name="Google Shape;335;p9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336" name="Google Shape;336;p9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7" name="Google Shape;337;p9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8" name="Google Shape;338;p9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9" name="Google Shape;339;p9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0" name="Google Shape;340;p9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1" name="Google Shape;341;p9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2" name="Google Shape;342;p9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3" name="Google Shape;343;p9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4" name="Google Shape;344;p9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5" name="Google Shape;345;p9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6" name="Google Shape;346;p9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7" name="Google Shape;347;p9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8" name="Google Shape;348;p9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9" name="Google Shape;349;p9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0" name="Google Shape;350;p9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1" name="Google Shape;351;p9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2" name="Google Shape;352;p9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3" name="Google Shape;353;p9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4" name="Google Shape;354;p9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5" name="Google Shape;355;p9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6" name="Google Shape;356;p9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7" name="Google Shape;357;p9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8" name="Google Shape;358;p9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359" name="Google Shape;359;p9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0" name="Google Shape;360;p9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1" name="Google Shape;361;p9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2" name="Google Shape;362;p9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3" name="Google Shape;363;p9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4" name="Google Shape;364;p9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5" name="Google Shape;365;p9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6" name="Google Shape;366;p9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7" name="Google Shape;367;p9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8" name="Google Shape;368;p9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9" name="Google Shape;369;p9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0" name="Google Shape;370;p9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1" name="Google Shape;371;p9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2" name="Google Shape;372;p9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73" name="Google Shape;373;p9"/>
          <p:cNvSpPr/>
          <p:nvPr/>
        </p:nvSpPr>
        <p:spPr>
          <a:xfrm flipH="1">
            <a:off x="989739" y="5457031"/>
            <a:ext cx="10738459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374" name="Google Shape;374;p9"/>
          <p:cNvGrpSpPr/>
          <p:nvPr/>
        </p:nvGrpSpPr>
        <p:grpSpPr>
          <a:xfrm flipH="1">
            <a:off x="556275" y="289309"/>
            <a:ext cx="11190814" cy="6022417"/>
            <a:chOff x="418241" y="216981"/>
            <a:chExt cx="8413926" cy="4516813"/>
          </a:xfrm>
        </p:grpSpPr>
        <p:sp>
          <p:nvSpPr>
            <p:cNvPr id="375" name="Google Shape;375;p9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6" name="Google Shape;376;p9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377" name="Google Shape;377;p9"/>
          <p:cNvSpPr txBox="1">
            <a:spLocks noGrp="1"/>
          </p:cNvSpPr>
          <p:nvPr>
            <p:ph type="subTitle" idx="1"/>
          </p:nvPr>
        </p:nvSpPr>
        <p:spPr>
          <a:xfrm>
            <a:off x="2905395" y="3731233"/>
            <a:ext cx="6351049" cy="592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78" name="Google Shape;378;p9"/>
          <p:cNvSpPr txBox="1">
            <a:spLocks noGrp="1"/>
          </p:cNvSpPr>
          <p:nvPr>
            <p:ph type="title"/>
          </p:nvPr>
        </p:nvSpPr>
        <p:spPr>
          <a:xfrm>
            <a:off x="3295627" y="2184667"/>
            <a:ext cx="5570585" cy="1264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12103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10"/>
          <p:cNvSpPr txBox="1">
            <a:spLocks noGrp="1"/>
          </p:cNvSpPr>
          <p:nvPr>
            <p:ph type="body" idx="1"/>
          </p:nvPr>
        </p:nvSpPr>
        <p:spPr>
          <a:xfrm>
            <a:off x="2206228" y="954400"/>
            <a:ext cx="6216184" cy="1507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608076" lvl="0" indent="-30403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5320" b="1">
                <a:solidFill>
                  <a:schemeClr val="dk2"/>
                </a:solidFill>
                <a:latin typeface="Annie Use Your Telescope"/>
                <a:ea typeface="Annie Use Your Telescope"/>
                <a:cs typeface="Annie Use Your Telescope"/>
                <a:sym typeface="Annie Use Your Telescope"/>
              </a:defRPr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48614" y="593367"/>
            <a:ext cx="10264543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nnie Use Your Telescope"/>
              <a:buNone/>
              <a:defRPr sz="2800" b="1">
                <a:solidFill>
                  <a:schemeClr val="dk2"/>
                </a:solidFill>
                <a:latin typeface="Annie Use Your Telescope"/>
                <a:ea typeface="Annie Use Your Telescope"/>
                <a:cs typeface="Annie Use Your Telescope"/>
                <a:sym typeface="Annie Use Your Telescop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48614" y="1536633"/>
            <a:ext cx="10264543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●"/>
              <a:defRPr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3" r:id="rId5"/>
    <p:sldLayoutId id="2147483654" r:id="rId6"/>
    <p:sldLayoutId id="2147483655" r:id="rId7"/>
    <p:sldLayoutId id="2147483656" r:id="rId8"/>
    <p:sldLayoutId id="2147483658" r:id="rId9"/>
    <p:sldLayoutId id="2147483659" r:id="rId10"/>
    <p:sldLayoutId id="2147483664" r:id="rId11"/>
    <p:sldLayoutId id="2147483680" r:id="rId12"/>
    <p:sldLayoutId id="2147483681" r:id="rId13"/>
    <p:sldLayoutId id="2147483685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www.facebook.com/groups/443096903751589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8.png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>
            <a:extLst>
              <a:ext uri="{FF2B5EF4-FFF2-40B4-BE49-F238E27FC236}">
                <a16:creationId xmlns:a16="http://schemas.microsoft.com/office/drawing/2014/main" id="{787280E3-5F4B-4E66-B931-45E5724039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4" r="1868"/>
          <a:stretch/>
        </p:blipFill>
        <p:spPr bwMode="auto">
          <a:xfrm>
            <a:off x="923168" y="1247826"/>
            <a:ext cx="10315501" cy="2831805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ED7C2BA5-C3E9-44F6-93C0-B61F07D59E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333"/>
          <a:stretch/>
        </p:blipFill>
        <p:spPr bwMode="auto">
          <a:xfrm>
            <a:off x="10701802" y="0"/>
            <a:ext cx="1347870" cy="1247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A6D1538C-C9A7-4AA4-AEFB-F84C3D91483C}"/>
              </a:ext>
            </a:extLst>
          </p:cNvPr>
          <p:cNvGrpSpPr/>
          <p:nvPr/>
        </p:nvGrpSpPr>
        <p:grpSpPr>
          <a:xfrm>
            <a:off x="2835529" y="1696195"/>
            <a:ext cx="7866273" cy="2215991"/>
            <a:chOff x="2544762" y="859312"/>
            <a:chExt cx="7924800" cy="2215991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BC06A1B-63E6-47E0-A321-1B2383F6019C}"/>
                </a:ext>
              </a:extLst>
            </p:cNvPr>
            <p:cNvSpPr txBox="1"/>
            <p:nvPr/>
          </p:nvSpPr>
          <p:spPr>
            <a:xfrm>
              <a:off x="2544762" y="859312"/>
              <a:ext cx="7877036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r>
                <a:rPr lang="en-US" sz="13700" b="1">
                  <a:ln w="11430"/>
                  <a:solidFill>
                    <a:srgbClr val="FF000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TOÁN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10FB492-560B-4BE1-8156-E2465E297602}"/>
                </a:ext>
              </a:extLst>
            </p:cNvPr>
            <p:cNvSpPr txBox="1"/>
            <p:nvPr/>
          </p:nvSpPr>
          <p:spPr>
            <a:xfrm>
              <a:off x="7926526" y="859312"/>
              <a:ext cx="2543036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r>
                <a:rPr lang="en-US" sz="13700" b="1" spc="149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738E1BAF-9972-467C-8464-EDF6F1A7988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83" b="21526"/>
          <a:stretch/>
        </p:blipFill>
        <p:spPr>
          <a:xfrm>
            <a:off x="3617245" y="4226850"/>
            <a:ext cx="4664076" cy="24342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2785;p12">
            <a:extLst>
              <a:ext uri="{FF2B5EF4-FFF2-40B4-BE49-F238E27FC236}">
                <a16:creationId xmlns:a16="http://schemas.microsoft.com/office/drawing/2014/main" id="{73991504-93B6-48D6-A663-DBFFA4426719}"/>
              </a:ext>
            </a:extLst>
          </p:cNvPr>
          <p:cNvGrpSpPr/>
          <p:nvPr/>
        </p:nvGrpSpPr>
        <p:grpSpPr>
          <a:xfrm>
            <a:off x="812800" y="101281"/>
            <a:ext cx="6655122" cy="6655121"/>
            <a:chOff x="885371" y="449621"/>
            <a:chExt cx="4992913" cy="4992912"/>
          </a:xfrm>
        </p:grpSpPr>
        <p:sp>
          <p:nvSpPr>
            <p:cNvPr id="8" name="Google Shape;2786;p12">
              <a:extLst>
                <a:ext uri="{FF2B5EF4-FFF2-40B4-BE49-F238E27FC236}">
                  <a16:creationId xmlns:a16="http://schemas.microsoft.com/office/drawing/2014/main" id="{16DB4232-4E31-4599-996D-01AE81BF00D9}"/>
                </a:ext>
              </a:extLst>
            </p:cNvPr>
            <p:cNvSpPr/>
            <p:nvPr/>
          </p:nvSpPr>
          <p:spPr>
            <a:xfrm>
              <a:off x="885371" y="449621"/>
              <a:ext cx="1474320" cy="1248228"/>
            </a:xfrm>
            <a:prstGeom prst="rect">
              <a:avLst/>
            </a:prstGeom>
            <a:solidFill>
              <a:srgbClr val="A8DFF7"/>
            </a:solidFill>
            <a:ln w="57150" cap="flat" cmpd="sng">
              <a:solidFill>
                <a:srgbClr val="F8D53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just"/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600 – 200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Google Shape;2787;p12">
              <a:extLst>
                <a:ext uri="{FF2B5EF4-FFF2-40B4-BE49-F238E27FC236}">
                  <a16:creationId xmlns:a16="http://schemas.microsoft.com/office/drawing/2014/main" id="{792A15FE-5678-443A-A4D5-20B985D7AAA4}"/>
                </a:ext>
              </a:extLst>
            </p:cNvPr>
            <p:cNvSpPr/>
            <p:nvPr/>
          </p:nvSpPr>
          <p:spPr>
            <a:xfrm>
              <a:off x="2133600" y="449621"/>
              <a:ext cx="1248228" cy="1248228"/>
            </a:xfrm>
            <a:prstGeom prst="rect">
              <a:avLst/>
            </a:prstGeom>
            <a:solidFill>
              <a:schemeClr val="lt1"/>
            </a:solidFill>
            <a:ln w="57150" cap="flat" cmpd="sng">
              <a:solidFill>
                <a:srgbClr val="F8D53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Google Shape;2788;p12">
              <a:extLst>
                <a:ext uri="{FF2B5EF4-FFF2-40B4-BE49-F238E27FC236}">
                  <a16:creationId xmlns:a16="http://schemas.microsoft.com/office/drawing/2014/main" id="{5D45BAFC-7B47-4227-8F46-415A7CC3CC2A}"/>
                </a:ext>
              </a:extLst>
            </p:cNvPr>
            <p:cNvSpPr/>
            <p:nvPr/>
          </p:nvSpPr>
          <p:spPr>
            <a:xfrm>
              <a:off x="3381828" y="449621"/>
              <a:ext cx="1248228" cy="1248228"/>
            </a:xfrm>
            <a:prstGeom prst="rect">
              <a:avLst/>
            </a:prstGeom>
            <a:solidFill>
              <a:srgbClr val="A8DFF7"/>
            </a:solidFill>
            <a:ln w="57150" cap="flat" cmpd="sng">
              <a:solidFill>
                <a:srgbClr val="F8D53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2789;p12">
              <a:extLst>
                <a:ext uri="{FF2B5EF4-FFF2-40B4-BE49-F238E27FC236}">
                  <a16:creationId xmlns:a16="http://schemas.microsoft.com/office/drawing/2014/main" id="{A947EC55-E6BD-47F2-83C7-88BC0D199D84}"/>
                </a:ext>
              </a:extLst>
            </p:cNvPr>
            <p:cNvSpPr/>
            <p:nvPr/>
          </p:nvSpPr>
          <p:spPr>
            <a:xfrm>
              <a:off x="4630056" y="449621"/>
              <a:ext cx="1248228" cy="1248228"/>
            </a:xfrm>
            <a:prstGeom prst="rect">
              <a:avLst/>
            </a:prstGeom>
            <a:solidFill>
              <a:schemeClr val="lt1"/>
            </a:solidFill>
            <a:ln w="57150" cap="flat" cmpd="sng">
              <a:solidFill>
                <a:srgbClr val="F8D53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900 + 100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2790;p12">
              <a:extLst>
                <a:ext uri="{FF2B5EF4-FFF2-40B4-BE49-F238E27FC236}">
                  <a16:creationId xmlns:a16="http://schemas.microsoft.com/office/drawing/2014/main" id="{9B56C8E2-C7C4-4BB9-A31B-5A27772B3FAE}"/>
                </a:ext>
              </a:extLst>
            </p:cNvPr>
            <p:cNvSpPr/>
            <p:nvPr/>
          </p:nvSpPr>
          <p:spPr>
            <a:xfrm>
              <a:off x="885372" y="1697849"/>
              <a:ext cx="1248228" cy="1248228"/>
            </a:xfrm>
            <a:prstGeom prst="rect">
              <a:avLst/>
            </a:prstGeom>
            <a:solidFill>
              <a:schemeClr val="lt1"/>
            </a:solidFill>
            <a:ln w="57150" cap="flat" cmpd="sng">
              <a:solidFill>
                <a:srgbClr val="F8D53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2791;p12">
              <a:extLst>
                <a:ext uri="{FF2B5EF4-FFF2-40B4-BE49-F238E27FC236}">
                  <a16:creationId xmlns:a16="http://schemas.microsoft.com/office/drawing/2014/main" id="{C0406D67-9A09-4D10-855F-DD5D135572A4}"/>
                </a:ext>
              </a:extLst>
            </p:cNvPr>
            <p:cNvSpPr/>
            <p:nvPr/>
          </p:nvSpPr>
          <p:spPr>
            <a:xfrm>
              <a:off x="2133600" y="1697849"/>
              <a:ext cx="1248228" cy="1248228"/>
            </a:xfrm>
            <a:prstGeom prst="rect">
              <a:avLst/>
            </a:prstGeom>
            <a:solidFill>
              <a:srgbClr val="A8DFF7"/>
            </a:solidFill>
            <a:ln w="57150" cap="flat" cmpd="sng">
              <a:solidFill>
                <a:srgbClr val="F8D53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2792;p12">
              <a:extLst>
                <a:ext uri="{FF2B5EF4-FFF2-40B4-BE49-F238E27FC236}">
                  <a16:creationId xmlns:a16="http://schemas.microsoft.com/office/drawing/2014/main" id="{E5B6904B-93C1-413D-8BDA-34A0FC8C05EB}"/>
                </a:ext>
              </a:extLst>
            </p:cNvPr>
            <p:cNvSpPr/>
            <p:nvPr/>
          </p:nvSpPr>
          <p:spPr>
            <a:xfrm>
              <a:off x="3381828" y="1697849"/>
              <a:ext cx="1248228" cy="1248228"/>
            </a:xfrm>
            <a:prstGeom prst="rect">
              <a:avLst/>
            </a:prstGeom>
            <a:solidFill>
              <a:schemeClr val="lt1"/>
            </a:solidFill>
            <a:ln w="57150" cap="flat" cmpd="sng">
              <a:solidFill>
                <a:srgbClr val="F8D53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2793;p12">
              <a:extLst>
                <a:ext uri="{FF2B5EF4-FFF2-40B4-BE49-F238E27FC236}">
                  <a16:creationId xmlns:a16="http://schemas.microsoft.com/office/drawing/2014/main" id="{DE81C4A9-3080-47C3-ABCE-01634F7ED4A8}"/>
                </a:ext>
              </a:extLst>
            </p:cNvPr>
            <p:cNvSpPr/>
            <p:nvPr/>
          </p:nvSpPr>
          <p:spPr>
            <a:xfrm>
              <a:off x="4630056" y="1697849"/>
              <a:ext cx="1248228" cy="1248228"/>
            </a:xfrm>
            <a:prstGeom prst="rect">
              <a:avLst/>
            </a:prstGeom>
            <a:solidFill>
              <a:srgbClr val="A8DFF7"/>
            </a:solidFill>
            <a:ln w="57150" cap="flat" cmpd="sng">
              <a:solidFill>
                <a:srgbClr val="F8D53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2794;p12">
              <a:extLst>
                <a:ext uri="{FF2B5EF4-FFF2-40B4-BE49-F238E27FC236}">
                  <a16:creationId xmlns:a16="http://schemas.microsoft.com/office/drawing/2014/main" id="{93BBBF84-6E43-464F-B49A-C46E92FA7C3F}"/>
                </a:ext>
              </a:extLst>
            </p:cNvPr>
            <p:cNvSpPr/>
            <p:nvPr/>
          </p:nvSpPr>
          <p:spPr>
            <a:xfrm>
              <a:off x="885372" y="2946077"/>
              <a:ext cx="1248228" cy="1248228"/>
            </a:xfrm>
            <a:prstGeom prst="rect">
              <a:avLst/>
            </a:prstGeom>
            <a:solidFill>
              <a:srgbClr val="A8DFF7"/>
            </a:solidFill>
            <a:ln w="57150" cap="flat" cmpd="sng">
              <a:solidFill>
                <a:srgbClr val="F8D53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2795;p12">
              <a:extLst>
                <a:ext uri="{FF2B5EF4-FFF2-40B4-BE49-F238E27FC236}">
                  <a16:creationId xmlns:a16="http://schemas.microsoft.com/office/drawing/2014/main" id="{9F12E87C-3386-4B48-8CB7-1DD5362F8716}"/>
                </a:ext>
              </a:extLst>
            </p:cNvPr>
            <p:cNvSpPr/>
            <p:nvPr/>
          </p:nvSpPr>
          <p:spPr>
            <a:xfrm>
              <a:off x="2133600" y="2946077"/>
              <a:ext cx="1248228" cy="1248228"/>
            </a:xfrm>
            <a:prstGeom prst="rect">
              <a:avLst/>
            </a:prstGeom>
            <a:solidFill>
              <a:schemeClr val="lt1"/>
            </a:solidFill>
            <a:ln w="57150" cap="flat" cmpd="sng">
              <a:solidFill>
                <a:srgbClr val="F8D53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2796;p12">
              <a:extLst>
                <a:ext uri="{FF2B5EF4-FFF2-40B4-BE49-F238E27FC236}">
                  <a16:creationId xmlns:a16="http://schemas.microsoft.com/office/drawing/2014/main" id="{BCC1FE24-25AD-491C-A46A-F5D8C43D7EDB}"/>
                </a:ext>
              </a:extLst>
            </p:cNvPr>
            <p:cNvSpPr/>
            <p:nvPr/>
          </p:nvSpPr>
          <p:spPr>
            <a:xfrm>
              <a:off x="3381828" y="2946077"/>
              <a:ext cx="1248228" cy="1248228"/>
            </a:xfrm>
            <a:prstGeom prst="rect">
              <a:avLst/>
            </a:prstGeom>
            <a:solidFill>
              <a:srgbClr val="A8DFF7"/>
            </a:solidFill>
            <a:ln w="57150" cap="flat" cmpd="sng">
              <a:solidFill>
                <a:srgbClr val="F8D53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2797;p12">
              <a:extLst>
                <a:ext uri="{FF2B5EF4-FFF2-40B4-BE49-F238E27FC236}">
                  <a16:creationId xmlns:a16="http://schemas.microsoft.com/office/drawing/2014/main" id="{51E8D9A0-3B44-4706-99E8-36CDCB451064}"/>
                </a:ext>
              </a:extLst>
            </p:cNvPr>
            <p:cNvSpPr/>
            <p:nvPr/>
          </p:nvSpPr>
          <p:spPr>
            <a:xfrm>
              <a:off x="4630056" y="2946077"/>
              <a:ext cx="1248228" cy="1248228"/>
            </a:xfrm>
            <a:prstGeom prst="rect">
              <a:avLst/>
            </a:prstGeom>
            <a:solidFill>
              <a:schemeClr val="lt1"/>
            </a:solidFill>
            <a:ln w="57150" cap="flat" cmpd="sng">
              <a:solidFill>
                <a:srgbClr val="F8D53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798;p12">
              <a:extLst>
                <a:ext uri="{FF2B5EF4-FFF2-40B4-BE49-F238E27FC236}">
                  <a16:creationId xmlns:a16="http://schemas.microsoft.com/office/drawing/2014/main" id="{494D9452-B804-431A-91C8-E3ED6678D27B}"/>
                </a:ext>
              </a:extLst>
            </p:cNvPr>
            <p:cNvSpPr/>
            <p:nvPr/>
          </p:nvSpPr>
          <p:spPr>
            <a:xfrm>
              <a:off x="885372" y="4194305"/>
              <a:ext cx="1248228" cy="1248228"/>
            </a:xfrm>
            <a:prstGeom prst="rect">
              <a:avLst/>
            </a:prstGeom>
            <a:solidFill>
              <a:schemeClr val="lt1"/>
            </a:solidFill>
            <a:ln w="57150" cap="flat" cmpd="sng">
              <a:solidFill>
                <a:srgbClr val="F8D53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400 + 300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799;p12">
              <a:extLst>
                <a:ext uri="{FF2B5EF4-FFF2-40B4-BE49-F238E27FC236}">
                  <a16:creationId xmlns:a16="http://schemas.microsoft.com/office/drawing/2014/main" id="{F7FBF0BC-A8D8-424B-AB0F-A012967FC453}"/>
                </a:ext>
              </a:extLst>
            </p:cNvPr>
            <p:cNvSpPr/>
            <p:nvPr/>
          </p:nvSpPr>
          <p:spPr>
            <a:xfrm>
              <a:off x="2133600" y="4194305"/>
              <a:ext cx="1248228" cy="1248228"/>
            </a:xfrm>
            <a:prstGeom prst="rect">
              <a:avLst/>
            </a:prstGeom>
            <a:solidFill>
              <a:srgbClr val="A8DFF7"/>
            </a:solidFill>
            <a:ln w="57150" cap="flat" cmpd="sng">
              <a:solidFill>
                <a:srgbClr val="F8D53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800;p12">
              <a:extLst>
                <a:ext uri="{FF2B5EF4-FFF2-40B4-BE49-F238E27FC236}">
                  <a16:creationId xmlns:a16="http://schemas.microsoft.com/office/drawing/2014/main" id="{0F8842F5-3A61-4CE2-94FA-78C5399FAD00}"/>
                </a:ext>
              </a:extLst>
            </p:cNvPr>
            <p:cNvSpPr/>
            <p:nvPr/>
          </p:nvSpPr>
          <p:spPr>
            <a:xfrm>
              <a:off x="3381828" y="4194305"/>
              <a:ext cx="1248228" cy="1248228"/>
            </a:xfrm>
            <a:prstGeom prst="rect">
              <a:avLst/>
            </a:prstGeom>
            <a:solidFill>
              <a:schemeClr val="lt1"/>
            </a:solidFill>
            <a:ln w="57150" cap="flat" cmpd="sng">
              <a:solidFill>
                <a:srgbClr val="F8D53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801;p12">
              <a:extLst>
                <a:ext uri="{FF2B5EF4-FFF2-40B4-BE49-F238E27FC236}">
                  <a16:creationId xmlns:a16="http://schemas.microsoft.com/office/drawing/2014/main" id="{8079978C-F610-426B-A037-93751A6385F4}"/>
                </a:ext>
              </a:extLst>
            </p:cNvPr>
            <p:cNvSpPr/>
            <p:nvPr/>
          </p:nvSpPr>
          <p:spPr>
            <a:xfrm>
              <a:off x="4630056" y="4194305"/>
              <a:ext cx="1248228" cy="1248228"/>
            </a:xfrm>
            <a:prstGeom prst="rect">
              <a:avLst/>
            </a:prstGeom>
            <a:solidFill>
              <a:srgbClr val="A8DFF7"/>
            </a:solidFill>
            <a:ln w="57150" cap="flat" cmpd="sng">
              <a:solidFill>
                <a:srgbClr val="F8D53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45" name="Google Shape;2818;p12" descr="Screen Clipping">
            <a:extLst>
              <a:ext uri="{FF2B5EF4-FFF2-40B4-BE49-F238E27FC236}">
                <a16:creationId xmlns:a16="http://schemas.microsoft.com/office/drawing/2014/main" id="{4A7E43E2-17EF-4625-9511-40736730AED9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625569" y="682172"/>
            <a:ext cx="1933845" cy="2019582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2819;p12" descr="Screen Clipping">
            <a:extLst>
              <a:ext uri="{FF2B5EF4-FFF2-40B4-BE49-F238E27FC236}">
                <a16:creationId xmlns:a16="http://schemas.microsoft.com/office/drawing/2014/main" id="{CA288CB1-7204-469D-B5AC-B50CCD042FE2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757752" y="3189093"/>
            <a:ext cx="3858163" cy="28578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7" name="Google Shape;2820;p12">
            <a:extLst>
              <a:ext uri="{FF2B5EF4-FFF2-40B4-BE49-F238E27FC236}">
                <a16:creationId xmlns:a16="http://schemas.microsoft.com/office/drawing/2014/main" id="{DF08F87F-CF71-4EF1-93A3-BE04E9E6E42F}"/>
              </a:ext>
            </a:extLst>
          </p:cNvPr>
          <p:cNvGrpSpPr/>
          <p:nvPr/>
        </p:nvGrpSpPr>
        <p:grpSpPr>
          <a:xfrm>
            <a:off x="2939155" y="304683"/>
            <a:ext cx="1074978" cy="974248"/>
            <a:chOff x="1592478" y="2272187"/>
            <a:chExt cx="1074978" cy="974248"/>
          </a:xfrm>
        </p:grpSpPr>
        <p:grpSp>
          <p:nvGrpSpPr>
            <p:cNvPr id="48" name="Google Shape;2821;p12">
              <a:extLst>
                <a:ext uri="{FF2B5EF4-FFF2-40B4-BE49-F238E27FC236}">
                  <a16:creationId xmlns:a16="http://schemas.microsoft.com/office/drawing/2014/main" id="{70FA23C2-9649-4A9B-88E2-E1DD7315C870}"/>
                </a:ext>
              </a:extLst>
            </p:cNvPr>
            <p:cNvGrpSpPr/>
            <p:nvPr/>
          </p:nvGrpSpPr>
          <p:grpSpPr>
            <a:xfrm>
              <a:off x="1592478" y="2272187"/>
              <a:ext cx="1074978" cy="913070"/>
              <a:chOff x="1723019" y="2272187"/>
              <a:chExt cx="1074978" cy="913070"/>
            </a:xfrm>
          </p:grpSpPr>
          <p:sp>
            <p:nvSpPr>
              <p:cNvPr id="50" name="Google Shape;2822;p12">
                <a:extLst>
                  <a:ext uri="{FF2B5EF4-FFF2-40B4-BE49-F238E27FC236}">
                    <a16:creationId xmlns:a16="http://schemas.microsoft.com/office/drawing/2014/main" id="{99F8467E-C01F-44D7-A955-8840CAF3F73D}"/>
                  </a:ext>
                </a:extLst>
              </p:cNvPr>
              <p:cNvSpPr txBox="1"/>
              <p:nvPr/>
            </p:nvSpPr>
            <p:spPr>
              <a:xfrm>
                <a:off x="1887967" y="2272187"/>
                <a:ext cx="910030" cy="91307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527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401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2823;p12">
                <a:extLst>
                  <a:ext uri="{FF2B5EF4-FFF2-40B4-BE49-F238E27FC236}">
                    <a16:creationId xmlns:a16="http://schemas.microsoft.com/office/drawing/2014/main" id="{42F6978B-3766-4E6C-8779-5C0919619EEA}"/>
                  </a:ext>
                </a:extLst>
              </p:cNvPr>
              <p:cNvSpPr txBox="1"/>
              <p:nvPr/>
            </p:nvSpPr>
            <p:spPr>
              <a:xfrm>
                <a:off x="1723019" y="2399305"/>
                <a:ext cx="237760" cy="577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+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49" name="Google Shape;2824;p12">
              <a:extLst>
                <a:ext uri="{FF2B5EF4-FFF2-40B4-BE49-F238E27FC236}">
                  <a16:creationId xmlns:a16="http://schemas.microsoft.com/office/drawing/2014/main" id="{276DEA52-0B89-482F-AFE7-EA6F83CCC7D5}"/>
                </a:ext>
              </a:extLst>
            </p:cNvPr>
            <p:cNvCxnSpPr/>
            <p:nvPr/>
          </p:nvCxnSpPr>
          <p:spPr>
            <a:xfrm>
              <a:off x="1617850" y="3246435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52" name="Google Shape;2825;p12">
            <a:extLst>
              <a:ext uri="{FF2B5EF4-FFF2-40B4-BE49-F238E27FC236}">
                <a16:creationId xmlns:a16="http://schemas.microsoft.com/office/drawing/2014/main" id="{82CB88F7-5963-4747-A6B8-32CDD33CF2C8}"/>
              </a:ext>
            </a:extLst>
          </p:cNvPr>
          <p:cNvGrpSpPr/>
          <p:nvPr/>
        </p:nvGrpSpPr>
        <p:grpSpPr>
          <a:xfrm>
            <a:off x="4745069" y="304683"/>
            <a:ext cx="1100407" cy="959734"/>
            <a:chOff x="1567049" y="2272187"/>
            <a:chExt cx="1100407" cy="959734"/>
          </a:xfrm>
        </p:grpSpPr>
        <p:grpSp>
          <p:nvGrpSpPr>
            <p:cNvPr id="53" name="Google Shape;2826;p12">
              <a:extLst>
                <a:ext uri="{FF2B5EF4-FFF2-40B4-BE49-F238E27FC236}">
                  <a16:creationId xmlns:a16="http://schemas.microsoft.com/office/drawing/2014/main" id="{22CA8748-7F9B-4D45-A33A-CE5BF0866C14}"/>
                </a:ext>
              </a:extLst>
            </p:cNvPr>
            <p:cNvGrpSpPr/>
            <p:nvPr/>
          </p:nvGrpSpPr>
          <p:grpSpPr>
            <a:xfrm>
              <a:off x="1574549" y="2272187"/>
              <a:ext cx="1092907" cy="913070"/>
              <a:chOff x="1705090" y="2272187"/>
              <a:chExt cx="1092907" cy="913070"/>
            </a:xfrm>
          </p:grpSpPr>
          <p:sp>
            <p:nvSpPr>
              <p:cNvPr id="55" name="Google Shape;2827;p12">
                <a:extLst>
                  <a:ext uri="{FF2B5EF4-FFF2-40B4-BE49-F238E27FC236}">
                    <a16:creationId xmlns:a16="http://schemas.microsoft.com/office/drawing/2014/main" id="{BCD8B437-5106-4961-99C9-72ADC51F6248}"/>
                  </a:ext>
                </a:extLst>
              </p:cNvPr>
              <p:cNvSpPr txBox="1"/>
              <p:nvPr/>
            </p:nvSpPr>
            <p:spPr>
              <a:xfrm>
                <a:off x="1887967" y="2272187"/>
                <a:ext cx="910030" cy="91307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870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360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" name="Google Shape;2828;p12">
                <a:extLst>
                  <a:ext uri="{FF2B5EF4-FFF2-40B4-BE49-F238E27FC236}">
                    <a16:creationId xmlns:a16="http://schemas.microsoft.com/office/drawing/2014/main" id="{4B82FFD0-E203-47E4-97EB-A7F860018F5D}"/>
                  </a:ext>
                </a:extLst>
              </p:cNvPr>
              <p:cNvSpPr txBox="1"/>
              <p:nvPr/>
            </p:nvSpPr>
            <p:spPr>
              <a:xfrm>
                <a:off x="1705090" y="2417234"/>
                <a:ext cx="237760" cy="64629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–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54" name="Google Shape;2829;p12">
              <a:extLst>
                <a:ext uri="{FF2B5EF4-FFF2-40B4-BE49-F238E27FC236}">
                  <a16:creationId xmlns:a16="http://schemas.microsoft.com/office/drawing/2014/main" id="{28A76DEF-B3F0-413D-B2EC-814B37BBB858}"/>
                </a:ext>
              </a:extLst>
            </p:cNvPr>
            <p:cNvCxnSpPr/>
            <p:nvPr/>
          </p:nvCxnSpPr>
          <p:spPr>
            <a:xfrm>
              <a:off x="1567049" y="3231921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57" name="Google Shape;2830;p12">
            <a:extLst>
              <a:ext uri="{FF2B5EF4-FFF2-40B4-BE49-F238E27FC236}">
                <a16:creationId xmlns:a16="http://schemas.microsoft.com/office/drawing/2014/main" id="{28D8C206-6663-4B5E-9FAC-6A747951D3E2}"/>
              </a:ext>
            </a:extLst>
          </p:cNvPr>
          <p:cNvGrpSpPr/>
          <p:nvPr/>
        </p:nvGrpSpPr>
        <p:grpSpPr>
          <a:xfrm>
            <a:off x="1360269" y="1886054"/>
            <a:ext cx="1077673" cy="1089214"/>
            <a:chOff x="1592478" y="2171735"/>
            <a:chExt cx="1077673" cy="1089214"/>
          </a:xfrm>
        </p:grpSpPr>
        <p:grpSp>
          <p:nvGrpSpPr>
            <p:cNvPr id="58" name="Google Shape;2831;p12">
              <a:extLst>
                <a:ext uri="{FF2B5EF4-FFF2-40B4-BE49-F238E27FC236}">
                  <a16:creationId xmlns:a16="http://schemas.microsoft.com/office/drawing/2014/main" id="{E1379929-3419-4367-8C7A-A961527720F4}"/>
                </a:ext>
              </a:extLst>
            </p:cNvPr>
            <p:cNvGrpSpPr/>
            <p:nvPr/>
          </p:nvGrpSpPr>
          <p:grpSpPr>
            <a:xfrm>
              <a:off x="1592478" y="2171735"/>
              <a:ext cx="1077673" cy="913070"/>
              <a:chOff x="1723019" y="2171735"/>
              <a:chExt cx="1077673" cy="913070"/>
            </a:xfrm>
          </p:grpSpPr>
          <p:sp>
            <p:nvSpPr>
              <p:cNvPr id="60" name="Google Shape;2832;p12">
                <a:extLst>
                  <a:ext uri="{FF2B5EF4-FFF2-40B4-BE49-F238E27FC236}">
                    <a16:creationId xmlns:a16="http://schemas.microsoft.com/office/drawing/2014/main" id="{7156C028-466D-4D3D-9C1A-58EBA6650B44}"/>
                  </a:ext>
                </a:extLst>
              </p:cNvPr>
              <p:cNvSpPr txBox="1"/>
              <p:nvPr/>
            </p:nvSpPr>
            <p:spPr>
              <a:xfrm>
                <a:off x="1890662" y="2171735"/>
                <a:ext cx="910030" cy="91307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420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 70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" name="Google Shape;2833;p12">
                <a:extLst>
                  <a:ext uri="{FF2B5EF4-FFF2-40B4-BE49-F238E27FC236}">
                    <a16:creationId xmlns:a16="http://schemas.microsoft.com/office/drawing/2014/main" id="{793EF148-4DAE-4272-AD2C-44A5BCB17314}"/>
                  </a:ext>
                </a:extLst>
              </p:cNvPr>
              <p:cNvSpPr txBox="1"/>
              <p:nvPr/>
            </p:nvSpPr>
            <p:spPr>
              <a:xfrm>
                <a:off x="1723019" y="2399305"/>
                <a:ext cx="237760" cy="577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+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59" name="Google Shape;2834;p12">
              <a:extLst>
                <a:ext uri="{FF2B5EF4-FFF2-40B4-BE49-F238E27FC236}">
                  <a16:creationId xmlns:a16="http://schemas.microsoft.com/office/drawing/2014/main" id="{DD45CAD6-8271-446D-8A00-8FB7759EC74E}"/>
                </a:ext>
              </a:extLst>
            </p:cNvPr>
            <p:cNvCxnSpPr/>
            <p:nvPr/>
          </p:nvCxnSpPr>
          <p:spPr>
            <a:xfrm>
              <a:off x="1617850" y="3260949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62" name="Google Shape;2835;p12">
            <a:extLst>
              <a:ext uri="{FF2B5EF4-FFF2-40B4-BE49-F238E27FC236}">
                <a16:creationId xmlns:a16="http://schemas.microsoft.com/office/drawing/2014/main" id="{04C78F63-1858-449B-AA61-0DF744EC5D81}"/>
              </a:ext>
            </a:extLst>
          </p:cNvPr>
          <p:cNvGrpSpPr/>
          <p:nvPr/>
        </p:nvGrpSpPr>
        <p:grpSpPr>
          <a:xfrm>
            <a:off x="3038443" y="1986506"/>
            <a:ext cx="1078634" cy="988762"/>
            <a:chOff x="1588822" y="2272187"/>
            <a:chExt cx="1078634" cy="988762"/>
          </a:xfrm>
        </p:grpSpPr>
        <p:grpSp>
          <p:nvGrpSpPr>
            <p:cNvPr id="63" name="Google Shape;2836;p12">
              <a:extLst>
                <a:ext uri="{FF2B5EF4-FFF2-40B4-BE49-F238E27FC236}">
                  <a16:creationId xmlns:a16="http://schemas.microsoft.com/office/drawing/2014/main" id="{7B1EEEDF-9E81-4211-AD60-3287B43CE2A0}"/>
                </a:ext>
              </a:extLst>
            </p:cNvPr>
            <p:cNvGrpSpPr/>
            <p:nvPr/>
          </p:nvGrpSpPr>
          <p:grpSpPr>
            <a:xfrm>
              <a:off x="1592478" y="2272187"/>
              <a:ext cx="1074978" cy="913070"/>
              <a:chOff x="1723019" y="2272187"/>
              <a:chExt cx="1074978" cy="913070"/>
            </a:xfrm>
          </p:grpSpPr>
          <p:sp>
            <p:nvSpPr>
              <p:cNvPr id="65" name="Google Shape;2837;p12">
                <a:extLst>
                  <a:ext uri="{FF2B5EF4-FFF2-40B4-BE49-F238E27FC236}">
                    <a16:creationId xmlns:a16="http://schemas.microsoft.com/office/drawing/2014/main" id="{130D6B2A-2C4A-410F-82CC-4FFC398E675A}"/>
                  </a:ext>
                </a:extLst>
              </p:cNvPr>
              <p:cNvSpPr txBox="1"/>
              <p:nvPr/>
            </p:nvSpPr>
            <p:spPr>
              <a:xfrm>
                <a:off x="1887967" y="2272187"/>
                <a:ext cx="910030" cy="91307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537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 94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" name="Google Shape;2838;p12">
                <a:extLst>
                  <a:ext uri="{FF2B5EF4-FFF2-40B4-BE49-F238E27FC236}">
                    <a16:creationId xmlns:a16="http://schemas.microsoft.com/office/drawing/2014/main" id="{602203E5-9F57-4320-A339-5400E81C8547}"/>
                  </a:ext>
                </a:extLst>
              </p:cNvPr>
              <p:cNvSpPr txBox="1"/>
              <p:nvPr/>
            </p:nvSpPr>
            <p:spPr>
              <a:xfrm>
                <a:off x="1723019" y="2399305"/>
                <a:ext cx="237760" cy="64629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–</a:t>
                </a:r>
              </a:p>
            </p:txBody>
          </p:sp>
        </p:grpSp>
        <p:cxnSp>
          <p:nvCxnSpPr>
            <p:cNvPr id="64" name="Google Shape;2839;p12">
              <a:extLst>
                <a:ext uri="{FF2B5EF4-FFF2-40B4-BE49-F238E27FC236}">
                  <a16:creationId xmlns:a16="http://schemas.microsoft.com/office/drawing/2014/main" id="{C5DC4A17-4C7E-48A5-B536-902C2357716C}"/>
                </a:ext>
              </a:extLst>
            </p:cNvPr>
            <p:cNvCxnSpPr/>
            <p:nvPr/>
          </p:nvCxnSpPr>
          <p:spPr>
            <a:xfrm>
              <a:off x="1588822" y="3260949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67" name="Google Shape;2840;p12">
            <a:extLst>
              <a:ext uri="{FF2B5EF4-FFF2-40B4-BE49-F238E27FC236}">
                <a16:creationId xmlns:a16="http://schemas.microsoft.com/office/drawing/2014/main" id="{C5034D22-C02F-490F-82B9-B4810B8C6FA1}"/>
              </a:ext>
            </a:extLst>
          </p:cNvPr>
          <p:cNvGrpSpPr/>
          <p:nvPr/>
        </p:nvGrpSpPr>
        <p:grpSpPr>
          <a:xfrm>
            <a:off x="4714190" y="1986506"/>
            <a:ext cx="1074978" cy="974248"/>
            <a:chOff x="1592478" y="2272187"/>
            <a:chExt cx="1074978" cy="974248"/>
          </a:xfrm>
        </p:grpSpPr>
        <p:grpSp>
          <p:nvGrpSpPr>
            <p:cNvPr id="68" name="Google Shape;2841;p12">
              <a:extLst>
                <a:ext uri="{FF2B5EF4-FFF2-40B4-BE49-F238E27FC236}">
                  <a16:creationId xmlns:a16="http://schemas.microsoft.com/office/drawing/2014/main" id="{D8A808A1-F973-44A8-A5F8-C839B6CA71AA}"/>
                </a:ext>
              </a:extLst>
            </p:cNvPr>
            <p:cNvGrpSpPr/>
            <p:nvPr/>
          </p:nvGrpSpPr>
          <p:grpSpPr>
            <a:xfrm>
              <a:off x="1592478" y="2272187"/>
              <a:ext cx="1074978" cy="913070"/>
              <a:chOff x="1723019" y="2272187"/>
              <a:chExt cx="1074978" cy="913070"/>
            </a:xfrm>
          </p:grpSpPr>
          <p:sp>
            <p:nvSpPr>
              <p:cNvPr id="70" name="Google Shape;2842;p12">
                <a:extLst>
                  <a:ext uri="{FF2B5EF4-FFF2-40B4-BE49-F238E27FC236}">
                    <a16:creationId xmlns:a16="http://schemas.microsoft.com/office/drawing/2014/main" id="{DDE68C19-65CC-4EFF-94A4-2CD32B294A96}"/>
                  </a:ext>
                </a:extLst>
              </p:cNvPr>
              <p:cNvSpPr txBox="1"/>
              <p:nvPr/>
            </p:nvSpPr>
            <p:spPr>
              <a:xfrm>
                <a:off x="1887967" y="2272187"/>
                <a:ext cx="910030" cy="91307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350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 64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" name="Google Shape;2843;p12">
                <a:extLst>
                  <a:ext uri="{FF2B5EF4-FFF2-40B4-BE49-F238E27FC236}">
                    <a16:creationId xmlns:a16="http://schemas.microsoft.com/office/drawing/2014/main" id="{AC95F609-BCF1-4D44-A06F-DF81652C958E}"/>
                  </a:ext>
                </a:extLst>
              </p:cNvPr>
              <p:cNvSpPr txBox="1"/>
              <p:nvPr/>
            </p:nvSpPr>
            <p:spPr>
              <a:xfrm>
                <a:off x="1723019" y="2399305"/>
                <a:ext cx="237760" cy="577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+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69" name="Google Shape;2844;p12">
              <a:extLst>
                <a:ext uri="{FF2B5EF4-FFF2-40B4-BE49-F238E27FC236}">
                  <a16:creationId xmlns:a16="http://schemas.microsoft.com/office/drawing/2014/main" id="{749814C1-9D1A-4369-A41C-7C0F1C7CB6D0}"/>
                </a:ext>
              </a:extLst>
            </p:cNvPr>
            <p:cNvCxnSpPr/>
            <p:nvPr/>
          </p:nvCxnSpPr>
          <p:spPr>
            <a:xfrm>
              <a:off x="1632364" y="3246435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72" name="Google Shape;2845;p12">
            <a:extLst>
              <a:ext uri="{FF2B5EF4-FFF2-40B4-BE49-F238E27FC236}">
                <a16:creationId xmlns:a16="http://schemas.microsoft.com/office/drawing/2014/main" id="{6D1A829B-EACB-4E8A-AA68-B2A73C059FED}"/>
              </a:ext>
            </a:extLst>
          </p:cNvPr>
          <p:cNvGrpSpPr/>
          <p:nvPr/>
        </p:nvGrpSpPr>
        <p:grpSpPr>
          <a:xfrm>
            <a:off x="6377970" y="1986506"/>
            <a:ext cx="1074978" cy="974248"/>
            <a:chOff x="1592478" y="2272187"/>
            <a:chExt cx="1074978" cy="974248"/>
          </a:xfrm>
        </p:grpSpPr>
        <p:grpSp>
          <p:nvGrpSpPr>
            <p:cNvPr id="73" name="Google Shape;2846;p12">
              <a:extLst>
                <a:ext uri="{FF2B5EF4-FFF2-40B4-BE49-F238E27FC236}">
                  <a16:creationId xmlns:a16="http://schemas.microsoft.com/office/drawing/2014/main" id="{CBC7EFE4-BA64-4515-A0CC-FBF8C8C61EB5}"/>
                </a:ext>
              </a:extLst>
            </p:cNvPr>
            <p:cNvGrpSpPr/>
            <p:nvPr/>
          </p:nvGrpSpPr>
          <p:grpSpPr>
            <a:xfrm>
              <a:off x="1592478" y="2272187"/>
              <a:ext cx="1074978" cy="913070"/>
              <a:chOff x="1723019" y="2272187"/>
              <a:chExt cx="1074978" cy="913070"/>
            </a:xfrm>
          </p:grpSpPr>
          <p:sp>
            <p:nvSpPr>
              <p:cNvPr id="75" name="Google Shape;2847;p12">
                <a:extLst>
                  <a:ext uri="{FF2B5EF4-FFF2-40B4-BE49-F238E27FC236}">
                    <a16:creationId xmlns:a16="http://schemas.microsoft.com/office/drawing/2014/main" id="{121D862B-D0ED-4836-8CA6-5F818DF888E2}"/>
                  </a:ext>
                </a:extLst>
              </p:cNvPr>
              <p:cNvSpPr txBox="1"/>
              <p:nvPr/>
            </p:nvSpPr>
            <p:spPr>
              <a:xfrm>
                <a:off x="1887967" y="2272187"/>
                <a:ext cx="910030" cy="91307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748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735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" name="Google Shape;2848;p12">
                <a:extLst>
                  <a:ext uri="{FF2B5EF4-FFF2-40B4-BE49-F238E27FC236}">
                    <a16:creationId xmlns:a16="http://schemas.microsoft.com/office/drawing/2014/main" id="{E16B8C8B-464E-486C-BC6F-7BA54812DC5B}"/>
                  </a:ext>
                </a:extLst>
              </p:cNvPr>
              <p:cNvSpPr txBox="1"/>
              <p:nvPr/>
            </p:nvSpPr>
            <p:spPr>
              <a:xfrm>
                <a:off x="1723019" y="2399305"/>
                <a:ext cx="237760" cy="64629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–</a:t>
                </a:r>
              </a:p>
            </p:txBody>
          </p:sp>
        </p:grpSp>
        <p:cxnSp>
          <p:nvCxnSpPr>
            <p:cNvPr id="74" name="Google Shape;2849;p12">
              <a:extLst>
                <a:ext uri="{FF2B5EF4-FFF2-40B4-BE49-F238E27FC236}">
                  <a16:creationId xmlns:a16="http://schemas.microsoft.com/office/drawing/2014/main" id="{128DA684-FB5C-466A-9709-9E7D7B4F8B47}"/>
                </a:ext>
              </a:extLst>
            </p:cNvPr>
            <p:cNvCxnSpPr/>
            <p:nvPr/>
          </p:nvCxnSpPr>
          <p:spPr>
            <a:xfrm>
              <a:off x="1603336" y="3246435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77" name="Google Shape;2850;p12">
            <a:extLst>
              <a:ext uri="{FF2B5EF4-FFF2-40B4-BE49-F238E27FC236}">
                <a16:creationId xmlns:a16="http://schemas.microsoft.com/office/drawing/2014/main" id="{192EB8DC-60D6-4F85-988B-069617DB648D}"/>
              </a:ext>
            </a:extLst>
          </p:cNvPr>
          <p:cNvGrpSpPr/>
          <p:nvPr/>
        </p:nvGrpSpPr>
        <p:grpSpPr>
          <a:xfrm>
            <a:off x="1368459" y="3638107"/>
            <a:ext cx="1093148" cy="945220"/>
            <a:chOff x="1574308" y="2272187"/>
            <a:chExt cx="1093148" cy="945220"/>
          </a:xfrm>
        </p:grpSpPr>
        <p:grpSp>
          <p:nvGrpSpPr>
            <p:cNvPr id="78" name="Google Shape;2851;p12">
              <a:extLst>
                <a:ext uri="{FF2B5EF4-FFF2-40B4-BE49-F238E27FC236}">
                  <a16:creationId xmlns:a16="http://schemas.microsoft.com/office/drawing/2014/main" id="{0090DC07-A121-434E-85FD-309B48FFDB6A}"/>
                </a:ext>
              </a:extLst>
            </p:cNvPr>
            <p:cNvGrpSpPr/>
            <p:nvPr/>
          </p:nvGrpSpPr>
          <p:grpSpPr>
            <a:xfrm>
              <a:off x="1592478" y="2272187"/>
              <a:ext cx="1074978" cy="913070"/>
              <a:chOff x="1723019" y="2272187"/>
              <a:chExt cx="1074978" cy="913070"/>
            </a:xfrm>
          </p:grpSpPr>
          <p:sp>
            <p:nvSpPr>
              <p:cNvPr id="80" name="Google Shape;2852;p12">
                <a:extLst>
                  <a:ext uri="{FF2B5EF4-FFF2-40B4-BE49-F238E27FC236}">
                    <a16:creationId xmlns:a16="http://schemas.microsoft.com/office/drawing/2014/main" id="{1488090B-DB1F-40C9-B1C9-5DE1DEFE0DD0}"/>
                  </a:ext>
                </a:extLst>
              </p:cNvPr>
              <p:cNvSpPr txBox="1"/>
              <p:nvPr/>
            </p:nvSpPr>
            <p:spPr>
              <a:xfrm>
                <a:off x="1887967" y="2272187"/>
                <a:ext cx="910030" cy="91307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590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 80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" name="Google Shape;2853;p12">
                <a:extLst>
                  <a:ext uri="{FF2B5EF4-FFF2-40B4-BE49-F238E27FC236}">
                    <a16:creationId xmlns:a16="http://schemas.microsoft.com/office/drawing/2014/main" id="{0AD58665-4BF7-4AEA-9AC3-C50493D1EADC}"/>
                  </a:ext>
                </a:extLst>
              </p:cNvPr>
              <p:cNvSpPr txBox="1"/>
              <p:nvPr/>
            </p:nvSpPr>
            <p:spPr>
              <a:xfrm>
                <a:off x="1723019" y="2399305"/>
                <a:ext cx="237760" cy="577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79" name="Google Shape;2854;p12">
              <a:extLst>
                <a:ext uri="{FF2B5EF4-FFF2-40B4-BE49-F238E27FC236}">
                  <a16:creationId xmlns:a16="http://schemas.microsoft.com/office/drawing/2014/main" id="{89EAC5B8-B14F-4365-A44E-AA871547EF9D}"/>
                </a:ext>
              </a:extLst>
            </p:cNvPr>
            <p:cNvCxnSpPr/>
            <p:nvPr/>
          </p:nvCxnSpPr>
          <p:spPr>
            <a:xfrm>
              <a:off x="1574308" y="3217407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82" name="Google Shape;2855;p12">
            <a:extLst>
              <a:ext uri="{FF2B5EF4-FFF2-40B4-BE49-F238E27FC236}">
                <a16:creationId xmlns:a16="http://schemas.microsoft.com/office/drawing/2014/main" id="{E1D23C90-3578-48D5-A734-AB82D50279A6}"/>
              </a:ext>
            </a:extLst>
          </p:cNvPr>
          <p:cNvGrpSpPr/>
          <p:nvPr/>
        </p:nvGrpSpPr>
        <p:grpSpPr>
          <a:xfrm>
            <a:off x="3050409" y="3638107"/>
            <a:ext cx="1074978" cy="945220"/>
            <a:chOff x="1592478" y="2272187"/>
            <a:chExt cx="1074978" cy="945220"/>
          </a:xfrm>
        </p:grpSpPr>
        <p:grpSp>
          <p:nvGrpSpPr>
            <p:cNvPr id="83" name="Google Shape;2856;p12">
              <a:extLst>
                <a:ext uri="{FF2B5EF4-FFF2-40B4-BE49-F238E27FC236}">
                  <a16:creationId xmlns:a16="http://schemas.microsoft.com/office/drawing/2014/main" id="{7ED9FB3C-27B8-4723-BB28-C72457354C36}"/>
                </a:ext>
              </a:extLst>
            </p:cNvPr>
            <p:cNvGrpSpPr/>
            <p:nvPr/>
          </p:nvGrpSpPr>
          <p:grpSpPr>
            <a:xfrm>
              <a:off x="1592478" y="2272187"/>
              <a:ext cx="1074978" cy="913070"/>
              <a:chOff x="1723019" y="2272187"/>
              <a:chExt cx="1074978" cy="913070"/>
            </a:xfrm>
          </p:grpSpPr>
          <p:sp>
            <p:nvSpPr>
              <p:cNvPr id="85" name="Google Shape;2857;p12">
                <a:extLst>
                  <a:ext uri="{FF2B5EF4-FFF2-40B4-BE49-F238E27FC236}">
                    <a16:creationId xmlns:a16="http://schemas.microsoft.com/office/drawing/2014/main" id="{B57B14C8-C16B-4E42-9C52-599B6DA61FAC}"/>
                  </a:ext>
                </a:extLst>
              </p:cNvPr>
              <p:cNvSpPr txBox="1"/>
              <p:nvPr/>
            </p:nvSpPr>
            <p:spPr>
              <a:xfrm>
                <a:off x="1887967" y="2272187"/>
                <a:ext cx="910030" cy="91307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143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619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" name="Google Shape;2858;p12">
                <a:extLst>
                  <a:ext uri="{FF2B5EF4-FFF2-40B4-BE49-F238E27FC236}">
                    <a16:creationId xmlns:a16="http://schemas.microsoft.com/office/drawing/2014/main" id="{938CAF3A-CFDD-4F92-82AE-5821AC0EBCFA}"/>
                  </a:ext>
                </a:extLst>
              </p:cNvPr>
              <p:cNvSpPr txBox="1"/>
              <p:nvPr/>
            </p:nvSpPr>
            <p:spPr>
              <a:xfrm>
                <a:off x="1723019" y="2399305"/>
                <a:ext cx="237760" cy="577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+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84" name="Google Shape;2859;p12">
              <a:extLst>
                <a:ext uri="{FF2B5EF4-FFF2-40B4-BE49-F238E27FC236}">
                  <a16:creationId xmlns:a16="http://schemas.microsoft.com/office/drawing/2014/main" id="{22E6A30A-E5C9-4288-9512-2CEA014C9927}"/>
                </a:ext>
              </a:extLst>
            </p:cNvPr>
            <p:cNvCxnSpPr/>
            <p:nvPr/>
          </p:nvCxnSpPr>
          <p:spPr>
            <a:xfrm>
              <a:off x="1632364" y="3217407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87" name="Google Shape;2860;p12">
            <a:extLst>
              <a:ext uri="{FF2B5EF4-FFF2-40B4-BE49-F238E27FC236}">
                <a16:creationId xmlns:a16="http://schemas.microsoft.com/office/drawing/2014/main" id="{C2A54E1A-D803-49EA-8AA7-EE3F57D32E75}"/>
              </a:ext>
            </a:extLst>
          </p:cNvPr>
          <p:cNvGrpSpPr/>
          <p:nvPr/>
        </p:nvGrpSpPr>
        <p:grpSpPr>
          <a:xfrm>
            <a:off x="4684774" y="3638107"/>
            <a:ext cx="1074978" cy="945220"/>
            <a:chOff x="1592478" y="2272187"/>
            <a:chExt cx="1074978" cy="945220"/>
          </a:xfrm>
        </p:grpSpPr>
        <p:grpSp>
          <p:nvGrpSpPr>
            <p:cNvPr id="88" name="Google Shape;2861;p12">
              <a:extLst>
                <a:ext uri="{FF2B5EF4-FFF2-40B4-BE49-F238E27FC236}">
                  <a16:creationId xmlns:a16="http://schemas.microsoft.com/office/drawing/2014/main" id="{C3C28650-E055-473A-9A64-F5B5E0EE4689}"/>
                </a:ext>
              </a:extLst>
            </p:cNvPr>
            <p:cNvGrpSpPr/>
            <p:nvPr/>
          </p:nvGrpSpPr>
          <p:grpSpPr>
            <a:xfrm>
              <a:off x="1592478" y="2272187"/>
              <a:ext cx="1074978" cy="913070"/>
              <a:chOff x="1723019" y="2272187"/>
              <a:chExt cx="1074978" cy="913070"/>
            </a:xfrm>
          </p:grpSpPr>
          <p:sp>
            <p:nvSpPr>
              <p:cNvPr id="90" name="Google Shape;2862;p12">
                <a:extLst>
                  <a:ext uri="{FF2B5EF4-FFF2-40B4-BE49-F238E27FC236}">
                    <a16:creationId xmlns:a16="http://schemas.microsoft.com/office/drawing/2014/main" id="{13FF1964-10D7-4FF4-B935-0C2F51E8BBC3}"/>
                  </a:ext>
                </a:extLst>
              </p:cNvPr>
              <p:cNvSpPr txBox="1"/>
              <p:nvPr/>
            </p:nvSpPr>
            <p:spPr>
              <a:xfrm>
                <a:off x="1887967" y="2272187"/>
                <a:ext cx="910030" cy="91307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882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634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" name="Google Shape;2863;p12">
                <a:extLst>
                  <a:ext uri="{FF2B5EF4-FFF2-40B4-BE49-F238E27FC236}">
                    <a16:creationId xmlns:a16="http://schemas.microsoft.com/office/drawing/2014/main" id="{647392E1-7DD2-400A-814B-1E75B0E2A967}"/>
                  </a:ext>
                </a:extLst>
              </p:cNvPr>
              <p:cNvSpPr txBox="1"/>
              <p:nvPr/>
            </p:nvSpPr>
            <p:spPr>
              <a:xfrm>
                <a:off x="1723019" y="2399305"/>
                <a:ext cx="237760" cy="64629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–</a:t>
                </a:r>
              </a:p>
            </p:txBody>
          </p:sp>
        </p:grpSp>
        <p:cxnSp>
          <p:nvCxnSpPr>
            <p:cNvPr id="89" name="Google Shape;2864;p12">
              <a:extLst>
                <a:ext uri="{FF2B5EF4-FFF2-40B4-BE49-F238E27FC236}">
                  <a16:creationId xmlns:a16="http://schemas.microsoft.com/office/drawing/2014/main" id="{2ADB563A-7CF8-4E99-AAF0-AC0C18A87F42}"/>
                </a:ext>
              </a:extLst>
            </p:cNvPr>
            <p:cNvCxnSpPr/>
            <p:nvPr/>
          </p:nvCxnSpPr>
          <p:spPr>
            <a:xfrm>
              <a:off x="1617850" y="3217407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92" name="Google Shape;2865;p12">
            <a:extLst>
              <a:ext uri="{FF2B5EF4-FFF2-40B4-BE49-F238E27FC236}">
                <a16:creationId xmlns:a16="http://schemas.microsoft.com/office/drawing/2014/main" id="{032C1391-109E-4987-A6F7-147B7D076A20}"/>
              </a:ext>
            </a:extLst>
          </p:cNvPr>
          <p:cNvGrpSpPr/>
          <p:nvPr/>
        </p:nvGrpSpPr>
        <p:grpSpPr>
          <a:xfrm>
            <a:off x="6368071" y="3638107"/>
            <a:ext cx="1074978" cy="945220"/>
            <a:chOff x="1592478" y="2272187"/>
            <a:chExt cx="1074978" cy="945220"/>
          </a:xfrm>
        </p:grpSpPr>
        <p:grpSp>
          <p:nvGrpSpPr>
            <p:cNvPr id="93" name="Google Shape;2866;p12">
              <a:extLst>
                <a:ext uri="{FF2B5EF4-FFF2-40B4-BE49-F238E27FC236}">
                  <a16:creationId xmlns:a16="http://schemas.microsoft.com/office/drawing/2014/main" id="{DEBBD79C-267C-4F5E-9C16-177C4AE3D3C8}"/>
                </a:ext>
              </a:extLst>
            </p:cNvPr>
            <p:cNvGrpSpPr/>
            <p:nvPr/>
          </p:nvGrpSpPr>
          <p:grpSpPr>
            <a:xfrm>
              <a:off x="1592478" y="2272187"/>
              <a:ext cx="1074978" cy="913070"/>
              <a:chOff x="1723019" y="2272187"/>
              <a:chExt cx="1074978" cy="913070"/>
            </a:xfrm>
          </p:grpSpPr>
          <p:sp>
            <p:nvSpPr>
              <p:cNvPr id="95" name="Google Shape;2867;p12">
                <a:extLst>
                  <a:ext uri="{FF2B5EF4-FFF2-40B4-BE49-F238E27FC236}">
                    <a16:creationId xmlns:a16="http://schemas.microsoft.com/office/drawing/2014/main" id="{37223D2B-E0C1-4AC8-BFCA-D822A15A376D}"/>
                  </a:ext>
                </a:extLst>
              </p:cNvPr>
              <p:cNvSpPr txBox="1"/>
              <p:nvPr/>
            </p:nvSpPr>
            <p:spPr>
              <a:xfrm>
                <a:off x="1887967" y="2272187"/>
                <a:ext cx="910030" cy="91307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730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150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" name="Google Shape;2868;p12">
                <a:extLst>
                  <a:ext uri="{FF2B5EF4-FFF2-40B4-BE49-F238E27FC236}">
                    <a16:creationId xmlns:a16="http://schemas.microsoft.com/office/drawing/2014/main" id="{892B715D-06BA-4F9F-9A26-D5429241BC4B}"/>
                  </a:ext>
                </a:extLst>
              </p:cNvPr>
              <p:cNvSpPr txBox="1"/>
              <p:nvPr/>
            </p:nvSpPr>
            <p:spPr>
              <a:xfrm>
                <a:off x="1723019" y="2399305"/>
                <a:ext cx="237760" cy="577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+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94" name="Google Shape;2869;p12">
              <a:extLst>
                <a:ext uri="{FF2B5EF4-FFF2-40B4-BE49-F238E27FC236}">
                  <a16:creationId xmlns:a16="http://schemas.microsoft.com/office/drawing/2014/main" id="{E2C9E457-43C5-44CC-A647-759896678687}"/>
                </a:ext>
              </a:extLst>
            </p:cNvPr>
            <p:cNvCxnSpPr/>
            <p:nvPr/>
          </p:nvCxnSpPr>
          <p:spPr>
            <a:xfrm>
              <a:off x="1603336" y="3217407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97" name="Google Shape;2870;p12">
            <a:extLst>
              <a:ext uri="{FF2B5EF4-FFF2-40B4-BE49-F238E27FC236}">
                <a16:creationId xmlns:a16="http://schemas.microsoft.com/office/drawing/2014/main" id="{0FF3BC50-39C2-4909-A660-76CAD47B0C4B}"/>
              </a:ext>
            </a:extLst>
          </p:cNvPr>
          <p:cNvGrpSpPr/>
          <p:nvPr/>
        </p:nvGrpSpPr>
        <p:grpSpPr>
          <a:xfrm>
            <a:off x="3005967" y="5308666"/>
            <a:ext cx="1093148" cy="959734"/>
            <a:chOff x="1574308" y="2272187"/>
            <a:chExt cx="1093148" cy="959734"/>
          </a:xfrm>
        </p:grpSpPr>
        <p:grpSp>
          <p:nvGrpSpPr>
            <p:cNvPr id="98" name="Google Shape;2871;p12">
              <a:extLst>
                <a:ext uri="{FF2B5EF4-FFF2-40B4-BE49-F238E27FC236}">
                  <a16:creationId xmlns:a16="http://schemas.microsoft.com/office/drawing/2014/main" id="{A8C0AEE3-4930-40D4-8910-9D94BACFBA19}"/>
                </a:ext>
              </a:extLst>
            </p:cNvPr>
            <p:cNvGrpSpPr/>
            <p:nvPr/>
          </p:nvGrpSpPr>
          <p:grpSpPr>
            <a:xfrm>
              <a:off x="1592478" y="2272187"/>
              <a:ext cx="1074978" cy="913070"/>
              <a:chOff x="1723019" y="2272187"/>
              <a:chExt cx="1074978" cy="913070"/>
            </a:xfrm>
          </p:grpSpPr>
          <p:sp>
            <p:nvSpPr>
              <p:cNvPr id="100" name="Google Shape;2872;p12">
                <a:extLst>
                  <a:ext uri="{FF2B5EF4-FFF2-40B4-BE49-F238E27FC236}">
                    <a16:creationId xmlns:a16="http://schemas.microsoft.com/office/drawing/2014/main" id="{9449177F-48C1-4075-AC07-CBF3B47B3779}"/>
                  </a:ext>
                </a:extLst>
              </p:cNvPr>
              <p:cNvSpPr txBox="1"/>
              <p:nvPr/>
            </p:nvSpPr>
            <p:spPr>
              <a:xfrm>
                <a:off x="1887967" y="2272187"/>
                <a:ext cx="910030" cy="91307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575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 35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1" name="Google Shape;2873;p12">
                <a:extLst>
                  <a:ext uri="{FF2B5EF4-FFF2-40B4-BE49-F238E27FC236}">
                    <a16:creationId xmlns:a16="http://schemas.microsoft.com/office/drawing/2014/main" id="{5911D25F-EF0D-4587-B9D0-07070E0154A4}"/>
                  </a:ext>
                </a:extLst>
              </p:cNvPr>
              <p:cNvSpPr txBox="1"/>
              <p:nvPr/>
            </p:nvSpPr>
            <p:spPr>
              <a:xfrm>
                <a:off x="1723019" y="2399305"/>
                <a:ext cx="237760" cy="64629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–</a:t>
                </a:r>
              </a:p>
            </p:txBody>
          </p:sp>
        </p:grpSp>
        <p:cxnSp>
          <p:nvCxnSpPr>
            <p:cNvPr id="99" name="Google Shape;2874;p12">
              <a:extLst>
                <a:ext uri="{FF2B5EF4-FFF2-40B4-BE49-F238E27FC236}">
                  <a16:creationId xmlns:a16="http://schemas.microsoft.com/office/drawing/2014/main" id="{B5CAFA51-0224-4453-BE9C-B63843D6E0B8}"/>
                </a:ext>
              </a:extLst>
            </p:cNvPr>
            <p:cNvCxnSpPr/>
            <p:nvPr/>
          </p:nvCxnSpPr>
          <p:spPr>
            <a:xfrm>
              <a:off x="1574308" y="3231921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102" name="Google Shape;2875;p12">
            <a:extLst>
              <a:ext uri="{FF2B5EF4-FFF2-40B4-BE49-F238E27FC236}">
                <a16:creationId xmlns:a16="http://schemas.microsoft.com/office/drawing/2014/main" id="{C077335C-FFBD-4664-B332-ECD32FF383D0}"/>
              </a:ext>
            </a:extLst>
          </p:cNvPr>
          <p:cNvGrpSpPr/>
          <p:nvPr/>
        </p:nvGrpSpPr>
        <p:grpSpPr>
          <a:xfrm>
            <a:off x="4714190" y="5342307"/>
            <a:ext cx="1074978" cy="974248"/>
            <a:chOff x="1592478" y="2272187"/>
            <a:chExt cx="1074978" cy="974248"/>
          </a:xfrm>
        </p:grpSpPr>
        <p:grpSp>
          <p:nvGrpSpPr>
            <p:cNvPr id="103" name="Google Shape;2876;p12">
              <a:extLst>
                <a:ext uri="{FF2B5EF4-FFF2-40B4-BE49-F238E27FC236}">
                  <a16:creationId xmlns:a16="http://schemas.microsoft.com/office/drawing/2014/main" id="{D8A2E187-7C13-4153-9678-6407C4E2E062}"/>
                </a:ext>
              </a:extLst>
            </p:cNvPr>
            <p:cNvGrpSpPr/>
            <p:nvPr/>
          </p:nvGrpSpPr>
          <p:grpSpPr>
            <a:xfrm>
              <a:off x="1592478" y="2272187"/>
              <a:ext cx="1074978" cy="913070"/>
              <a:chOff x="1723019" y="2272187"/>
              <a:chExt cx="1074978" cy="913070"/>
            </a:xfrm>
          </p:grpSpPr>
          <p:sp>
            <p:nvSpPr>
              <p:cNvPr id="105" name="Google Shape;2877;p12">
                <a:extLst>
                  <a:ext uri="{FF2B5EF4-FFF2-40B4-BE49-F238E27FC236}">
                    <a16:creationId xmlns:a16="http://schemas.microsoft.com/office/drawing/2014/main" id="{477FFD5E-C9E2-482E-8CEC-AFF92359FA63}"/>
                  </a:ext>
                </a:extLst>
              </p:cNvPr>
              <p:cNvSpPr txBox="1"/>
              <p:nvPr/>
            </p:nvSpPr>
            <p:spPr>
              <a:xfrm>
                <a:off x="1887967" y="2272187"/>
                <a:ext cx="910030" cy="91307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362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 34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" name="Google Shape;2878;p12">
                <a:extLst>
                  <a:ext uri="{FF2B5EF4-FFF2-40B4-BE49-F238E27FC236}">
                    <a16:creationId xmlns:a16="http://schemas.microsoft.com/office/drawing/2014/main" id="{C76B48DE-4140-464E-B02E-9DB3557C6B3D}"/>
                  </a:ext>
                </a:extLst>
              </p:cNvPr>
              <p:cNvSpPr txBox="1"/>
              <p:nvPr/>
            </p:nvSpPr>
            <p:spPr>
              <a:xfrm>
                <a:off x="1723019" y="2399305"/>
                <a:ext cx="237760" cy="577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+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104" name="Google Shape;2879;p12">
              <a:extLst>
                <a:ext uri="{FF2B5EF4-FFF2-40B4-BE49-F238E27FC236}">
                  <a16:creationId xmlns:a16="http://schemas.microsoft.com/office/drawing/2014/main" id="{5E7C24C3-D479-4E15-B629-991714861FFC}"/>
                </a:ext>
              </a:extLst>
            </p:cNvPr>
            <p:cNvCxnSpPr/>
            <p:nvPr/>
          </p:nvCxnSpPr>
          <p:spPr>
            <a:xfrm>
              <a:off x="1617850" y="3246435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123" name="Google Shape;2880;p12">
            <a:extLst>
              <a:ext uri="{FF2B5EF4-FFF2-40B4-BE49-F238E27FC236}">
                <a16:creationId xmlns:a16="http://schemas.microsoft.com/office/drawing/2014/main" id="{00AE62B8-1D08-4452-A4C9-245A8105F2E8}"/>
              </a:ext>
            </a:extLst>
          </p:cNvPr>
          <p:cNvSpPr txBox="1"/>
          <p:nvPr/>
        </p:nvSpPr>
        <p:spPr>
          <a:xfrm>
            <a:off x="1262240" y="1250662"/>
            <a:ext cx="87219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400</a:t>
            </a:r>
            <a:endParaRPr sz="24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26" name="Picture 2" descr="True and False PNG Transparent Images | PNG All">
            <a:extLst>
              <a:ext uri="{FF2B5EF4-FFF2-40B4-BE49-F238E27FC236}">
                <a16:creationId xmlns:a16="http://schemas.microsoft.com/office/drawing/2014/main" id="{530188AE-2238-42A9-8D45-AA82A75010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52" t="24933" r="9707" b="34343"/>
          <a:stretch/>
        </p:blipFill>
        <p:spPr bwMode="auto">
          <a:xfrm>
            <a:off x="760970" y="1223694"/>
            <a:ext cx="583020" cy="57917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4" name="Google Shape;2881;p12">
            <a:extLst>
              <a:ext uri="{FF2B5EF4-FFF2-40B4-BE49-F238E27FC236}">
                <a16:creationId xmlns:a16="http://schemas.microsoft.com/office/drawing/2014/main" id="{F4E4A179-1847-47C2-8001-EF477C883D5A}"/>
              </a:ext>
            </a:extLst>
          </p:cNvPr>
          <p:cNvSpPr txBox="1"/>
          <p:nvPr/>
        </p:nvSpPr>
        <p:spPr>
          <a:xfrm>
            <a:off x="3106951" y="1215438"/>
            <a:ext cx="87219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928</a:t>
            </a:r>
            <a:endParaRPr sz="24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5" name="Picture 2" descr="True and False PNG Transparent Images | PNG All">
            <a:extLst>
              <a:ext uri="{FF2B5EF4-FFF2-40B4-BE49-F238E27FC236}">
                <a16:creationId xmlns:a16="http://schemas.microsoft.com/office/drawing/2014/main" id="{5D7A3170-ADD5-4D4D-B434-8CD21B30FF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52" t="24933" r="9707" b="34343"/>
          <a:stretch/>
        </p:blipFill>
        <p:spPr bwMode="auto">
          <a:xfrm>
            <a:off x="2437999" y="1215438"/>
            <a:ext cx="584189" cy="580341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6" name="Google Shape;2882;p12">
            <a:extLst>
              <a:ext uri="{FF2B5EF4-FFF2-40B4-BE49-F238E27FC236}">
                <a16:creationId xmlns:a16="http://schemas.microsoft.com/office/drawing/2014/main" id="{21977CA8-C753-40FF-A00F-BC798F0995EE}"/>
              </a:ext>
            </a:extLst>
          </p:cNvPr>
          <p:cNvSpPr txBox="1"/>
          <p:nvPr/>
        </p:nvSpPr>
        <p:spPr>
          <a:xfrm>
            <a:off x="4943152" y="1251296"/>
            <a:ext cx="87219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510</a:t>
            </a:r>
            <a:endParaRPr sz="24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7" name="Picture 2" descr="True and False PNG Transparent Images | PNG All">
            <a:extLst>
              <a:ext uri="{FF2B5EF4-FFF2-40B4-BE49-F238E27FC236}">
                <a16:creationId xmlns:a16="http://schemas.microsoft.com/office/drawing/2014/main" id="{9543E141-A00E-47E8-BA93-193CF53111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52" t="24933" r="9707" b="34343"/>
          <a:stretch/>
        </p:blipFill>
        <p:spPr bwMode="auto">
          <a:xfrm>
            <a:off x="4209270" y="1152055"/>
            <a:ext cx="584189" cy="580341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8" name="Google Shape;2883;p12">
            <a:extLst>
              <a:ext uri="{FF2B5EF4-FFF2-40B4-BE49-F238E27FC236}">
                <a16:creationId xmlns:a16="http://schemas.microsoft.com/office/drawing/2014/main" id="{2DBE8D9D-955D-4BE3-BF1A-E552AC2D3441}"/>
              </a:ext>
            </a:extLst>
          </p:cNvPr>
          <p:cNvSpPr txBox="1"/>
          <p:nvPr/>
        </p:nvSpPr>
        <p:spPr>
          <a:xfrm>
            <a:off x="6209010" y="1126641"/>
            <a:ext cx="1280324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1 000</a:t>
            </a:r>
            <a:endParaRPr sz="24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9" name="Picture 2" descr="True and False PNG Transparent Images | PNG All">
            <a:extLst>
              <a:ext uri="{FF2B5EF4-FFF2-40B4-BE49-F238E27FC236}">
                <a16:creationId xmlns:a16="http://schemas.microsoft.com/office/drawing/2014/main" id="{E749EC71-EA63-4363-BD28-9B26994105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52" t="24933" r="9707" b="34343"/>
          <a:stretch/>
        </p:blipFill>
        <p:spPr bwMode="auto">
          <a:xfrm>
            <a:off x="5757650" y="1236820"/>
            <a:ext cx="584189" cy="580341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50AA09A-5ABB-4E79-A6DF-D83FDAFBF5B7}"/>
              </a:ext>
            </a:extLst>
          </p:cNvPr>
          <p:cNvSpPr txBox="1"/>
          <p:nvPr/>
        </p:nvSpPr>
        <p:spPr>
          <a:xfrm>
            <a:off x="5680992" y="5789214"/>
            <a:ext cx="1933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1 000 – 700</a:t>
            </a:r>
          </a:p>
        </p:txBody>
      </p:sp>
      <p:sp>
        <p:nvSpPr>
          <p:cNvPr id="130" name="Google Shape;2884;p12">
            <a:extLst>
              <a:ext uri="{FF2B5EF4-FFF2-40B4-BE49-F238E27FC236}">
                <a16:creationId xmlns:a16="http://schemas.microsoft.com/office/drawing/2014/main" id="{E34B369D-8E23-461E-A639-CDD6C5131F26}"/>
              </a:ext>
            </a:extLst>
          </p:cNvPr>
          <p:cNvSpPr txBox="1"/>
          <p:nvPr/>
        </p:nvSpPr>
        <p:spPr>
          <a:xfrm>
            <a:off x="1534584" y="2967773"/>
            <a:ext cx="87219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490</a:t>
            </a:r>
            <a:endParaRPr sz="24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2" name="Picture 2" descr="True and False PNG Transparent Images | PNG All">
            <a:extLst>
              <a:ext uri="{FF2B5EF4-FFF2-40B4-BE49-F238E27FC236}">
                <a16:creationId xmlns:a16="http://schemas.microsoft.com/office/drawing/2014/main" id="{5CB031BC-7768-4DDA-9D9C-BE7EA4D4C8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52" t="24933" r="9707" b="34343"/>
          <a:stretch/>
        </p:blipFill>
        <p:spPr bwMode="auto">
          <a:xfrm>
            <a:off x="808294" y="2847950"/>
            <a:ext cx="584189" cy="580341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" name="Google Shape;2885;p12">
            <a:extLst>
              <a:ext uri="{FF2B5EF4-FFF2-40B4-BE49-F238E27FC236}">
                <a16:creationId xmlns:a16="http://schemas.microsoft.com/office/drawing/2014/main" id="{6FAA9766-2411-4974-95FF-B98AB88F9C25}"/>
              </a:ext>
            </a:extLst>
          </p:cNvPr>
          <p:cNvSpPr txBox="1"/>
          <p:nvPr/>
        </p:nvSpPr>
        <p:spPr>
          <a:xfrm>
            <a:off x="3222566" y="2982693"/>
            <a:ext cx="87219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443</a:t>
            </a:r>
            <a:endParaRPr sz="24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4" name="Picture 2" descr="True and False PNG Transparent Images | PNG All">
            <a:extLst>
              <a:ext uri="{FF2B5EF4-FFF2-40B4-BE49-F238E27FC236}">
                <a16:creationId xmlns:a16="http://schemas.microsoft.com/office/drawing/2014/main" id="{D4949F94-D7D9-4E73-A6CB-B31C76A643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52" t="24933" r="9707" b="34343"/>
          <a:stretch/>
        </p:blipFill>
        <p:spPr bwMode="auto">
          <a:xfrm>
            <a:off x="2540384" y="2898442"/>
            <a:ext cx="584189" cy="580341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5" name="Google Shape;2886;p12">
            <a:extLst>
              <a:ext uri="{FF2B5EF4-FFF2-40B4-BE49-F238E27FC236}">
                <a16:creationId xmlns:a16="http://schemas.microsoft.com/office/drawing/2014/main" id="{654188EA-BDE5-42C9-B4CD-1C89C3982CA6}"/>
              </a:ext>
            </a:extLst>
          </p:cNvPr>
          <p:cNvSpPr txBox="1"/>
          <p:nvPr/>
        </p:nvSpPr>
        <p:spPr>
          <a:xfrm>
            <a:off x="4891850" y="2951148"/>
            <a:ext cx="87219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414</a:t>
            </a:r>
            <a:endParaRPr sz="24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6" name="Picture 2" descr="True and False PNG Transparent Images | PNG All">
            <a:extLst>
              <a:ext uri="{FF2B5EF4-FFF2-40B4-BE49-F238E27FC236}">
                <a16:creationId xmlns:a16="http://schemas.microsoft.com/office/drawing/2014/main" id="{F0C45838-BC59-4C0F-B89C-DA3467CD72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52" t="24933" r="9707" b="34343"/>
          <a:stretch/>
        </p:blipFill>
        <p:spPr bwMode="auto">
          <a:xfrm>
            <a:off x="4205227" y="2818174"/>
            <a:ext cx="584189" cy="580341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7" name="Google Shape;2887;p12">
            <a:extLst>
              <a:ext uri="{FF2B5EF4-FFF2-40B4-BE49-F238E27FC236}">
                <a16:creationId xmlns:a16="http://schemas.microsoft.com/office/drawing/2014/main" id="{6C956F9A-0CBA-497B-BFDB-6F96FF788331}"/>
              </a:ext>
            </a:extLst>
          </p:cNvPr>
          <p:cNvSpPr txBox="1"/>
          <p:nvPr/>
        </p:nvSpPr>
        <p:spPr>
          <a:xfrm>
            <a:off x="6382769" y="2967773"/>
            <a:ext cx="87219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 013</a:t>
            </a:r>
            <a:endParaRPr sz="24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8" name="Picture 2" descr="True and False PNG Transparent Images | PNG All">
            <a:extLst>
              <a:ext uri="{FF2B5EF4-FFF2-40B4-BE49-F238E27FC236}">
                <a16:creationId xmlns:a16="http://schemas.microsoft.com/office/drawing/2014/main" id="{930F676C-9516-4FB5-83DC-6B2B34E311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52" t="24933" r="9707" b="34343"/>
          <a:stretch/>
        </p:blipFill>
        <p:spPr bwMode="auto">
          <a:xfrm>
            <a:off x="5770370" y="2855246"/>
            <a:ext cx="584189" cy="580341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0" name="Google Shape;2888;p12">
            <a:extLst>
              <a:ext uri="{FF2B5EF4-FFF2-40B4-BE49-F238E27FC236}">
                <a16:creationId xmlns:a16="http://schemas.microsoft.com/office/drawing/2014/main" id="{18CC3157-5037-4ED6-B80C-AAF73A486953}"/>
              </a:ext>
            </a:extLst>
          </p:cNvPr>
          <p:cNvSpPr txBox="1"/>
          <p:nvPr/>
        </p:nvSpPr>
        <p:spPr>
          <a:xfrm>
            <a:off x="1551576" y="4567802"/>
            <a:ext cx="87219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510</a:t>
            </a:r>
            <a:endParaRPr sz="24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vuông 1">
            <a:extLst>
              <a:ext uri="{FF2B5EF4-FFF2-40B4-BE49-F238E27FC236}">
                <a16:creationId xmlns:a16="http://schemas.microsoft.com/office/drawing/2014/main" id="{A5571A7C-F5B2-461C-A096-06FE6D897AC3}"/>
              </a:ext>
            </a:extLst>
          </p:cNvPr>
          <p:cNvSpPr/>
          <p:nvPr/>
        </p:nvSpPr>
        <p:spPr>
          <a:xfrm>
            <a:off x="972457" y="246743"/>
            <a:ext cx="435429" cy="435429"/>
          </a:xfrm>
          <a:prstGeom prst="roundRect">
            <a:avLst>
              <a:gd name="adj" fmla="val 16667"/>
            </a:avLst>
          </a:prstGeom>
          <a:solidFill>
            <a:srgbClr val="F8D5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Vuông 2">
            <a:extLst>
              <a:ext uri="{FF2B5EF4-FFF2-40B4-BE49-F238E27FC236}">
                <a16:creationId xmlns:a16="http://schemas.microsoft.com/office/drawing/2014/main" id="{8B7D4A42-F56F-4723-B0F9-82453C79862F}"/>
              </a:ext>
            </a:extLst>
          </p:cNvPr>
          <p:cNvSpPr/>
          <p:nvPr/>
        </p:nvSpPr>
        <p:spPr>
          <a:xfrm>
            <a:off x="2636237" y="246743"/>
            <a:ext cx="435429" cy="435429"/>
          </a:xfrm>
          <a:prstGeom prst="roundRect">
            <a:avLst>
              <a:gd name="adj" fmla="val 16667"/>
            </a:avLst>
          </a:prstGeom>
          <a:solidFill>
            <a:srgbClr val="F8D5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vuông 3">
            <a:extLst>
              <a:ext uri="{FF2B5EF4-FFF2-40B4-BE49-F238E27FC236}">
                <a16:creationId xmlns:a16="http://schemas.microsoft.com/office/drawing/2014/main" id="{9C603BD4-3FFF-44B8-93F9-5F39DC86AD15}"/>
              </a:ext>
            </a:extLst>
          </p:cNvPr>
          <p:cNvSpPr/>
          <p:nvPr/>
        </p:nvSpPr>
        <p:spPr>
          <a:xfrm>
            <a:off x="4323683" y="246743"/>
            <a:ext cx="435429" cy="435429"/>
          </a:xfrm>
          <a:prstGeom prst="roundRect">
            <a:avLst>
              <a:gd name="adj" fmla="val 16667"/>
            </a:avLst>
          </a:prstGeom>
          <a:solidFill>
            <a:srgbClr val="F8D5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vuông 4">
            <a:extLst>
              <a:ext uri="{FF2B5EF4-FFF2-40B4-BE49-F238E27FC236}">
                <a16:creationId xmlns:a16="http://schemas.microsoft.com/office/drawing/2014/main" id="{99838E57-CFCE-4E5F-AB17-D4057B3FEE1E}"/>
              </a:ext>
            </a:extLst>
          </p:cNvPr>
          <p:cNvSpPr/>
          <p:nvPr/>
        </p:nvSpPr>
        <p:spPr>
          <a:xfrm>
            <a:off x="5987463" y="246743"/>
            <a:ext cx="435429" cy="435429"/>
          </a:xfrm>
          <a:prstGeom prst="roundRect">
            <a:avLst>
              <a:gd name="adj" fmla="val 16667"/>
            </a:avLst>
          </a:prstGeom>
          <a:solidFill>
            <a:srgbClr val="F8D5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vuông 5">
            <a:extLst>
              <a:ext uri="{FF2B5EF4-FFF2-40B4-BE49-F238E27FC236}">
                <a16:creationId xmlns:a16="http://schemas.microsoft.com/office/drawing/2014/main" id="{4010FF4B-051E-4F1E-8313-4794E87B3D1B}"/>
              </a:ext>
            </a:extLst>
          </p:cNvPr>
          <p:cNvSpPr/>
          <p:nvPr/>
        </p:nvSpPr>
        <p:spPr>
          <a:xfrm>
            <a:off x="972457" y="1910523"/>
            <a:ext cx="435429" cy="435429"/>
          </a:xfrm>
          <a:prstGeom prst="roundRect">
            <a:avLst>
              <a:gd name="adj" fmla="val 16667"/>
            </a:avLst>
          </a:prstGeom>
          <a:solidFill>
            <a:srgbClr val="F8D5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sp>
        <p:nvSpPr>
          <p:cNvPr id="34" name="vuông 6">
            <a:extLst>
              <a:ext uri="{FF2B5EF4-FFF2-40B4-BE49-F238E27FC236}">
                <a16:creationId xmlns:a16="http://schemas.microsoft.com/office/drawing/2014/main" id="{09EFA4BA-79A3-44D1-8652-1B995A3592EA}"/>
              </a:ext>
            </a:extLst>
          </p:cNvPr>
          <p:cNvSpPr/>
          <p:nvPr/>
        </p:nvSpPr>
        <p:spPr>
          <a:xfrm>
            <a:off x="2636237" y="1910523"/>
            <a:ext cx="435429" cy="435429"/>
          </a:xfrm>
          <a:prstGeom prst="roundRect">
            <a:avLst>
              <a:gd name="adj" fmla="val 16667"/>
            </a:avLst>
          </a:prstGeom>
          <a:solidFill>
            <a:srgbClr val="F8D5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vuông 7">
            <a:extLst>
              <a:ext uri="{FF2B5EF4-FFF2-40B4-BE49-F238E27FC236}">
                <a16:creationId xmlns:a16="http://schemas.microsoft.com/office/drawing/2014/main" id="{CCB70375-16C2-419E-A6E9-0F1D23E8630E}"/>
              </a:ext>
            </a:extLst>
          </p:cNvPr>
          <p:cNvSpPr/>
          <p:nvPr/>
        </p:nvSpPr>
        <p:spPr>
          <a:xfrm>
            <a:off x="4323683" y="1910523"/>
            <a:ext cx="435429" cy="435429"/>
          </a:xfrm>
          <a:prstGeom prst="roundRect">
            <a:avLst>
              <a:gd name="adj" fmla="val 16667"/>
            </a:avLst>
          </a:prstGeom>
          <a:solidFill>
            <a:srgbClr val="F8D5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vuông 8">
            <a:extLst>
              <a:ext uri="{FF2B5EF4-FFF2-40B4-BE49-F238E27FC236}">
                <a16:creationId xmlns:a16="http://schemas.microsoft.com/office/drawing/2014/main" id="{4D1AF2EC-8AB2-415C-B009-4C0018842172}"/>
              </a:ext>
            </a:extLst>
          </p:cNvPr>
          <p:cNvSpPr/>
          <p:nvPr/>
        </p:nvSpPr>
        <p:spPr>
          <a:xfrm>
            <a:off x="5987463" y="1910523"/>
            <a:ext cx="435429" cy="435429"/>
          </a:xfrm>
          <a:prstGeom prst="roundRect">
            <a:avLst>
              <a:gd name="adj" fmla="val 16667"/>
            </a:avLst>
          </a:prstGeom>
          <a:solidFill>
            <a:srgbClr val="F8D5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vuông 9">
            <a:extLst>
              <a:ext uri="{FF2B5EF4-FFF2-40B4-BE49-F238E27FC236}">
                <a16:creationId xmlns:a16="http://schemas.microsoft.com/office/drawing/2014/main" id="{F05245AC-3F8B-43ED-882B-2581DF16BA4D}"/>
              </a:ext>
            </a:extLst>
          </p:cNvPr>
          <p:cNvSpPr/>
          <p:nvPr/>
        </p:nvSpPr>
        <p:spPr>
          <a:xfrm>
            <a:off x="972457" y="3574304"/>
            <a:ext cx="435429" cy="435429"/>
          </a:xfrm>
          <a:prstGeom prst="roundRect">
            <a:avLst>
              <a:gd name="adj" fmla="val 16667"/>
            </a:avLst>
          </a:prstGeom>
          <a:solidFill>
            <a:srgbClr val="F8D5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vuông 10">
            <a:extLst>
              <a:ext uri="{FF2B5EF4-FFF2-40B4-BE49-F238E27FC236}">
                <a16:creationId xmlns:a16="http://schemas.microsoft.com/office/drawing/2014/main" id="{AD444C3D-74BA-418F-8824-52E3308DDAE4}"/>
              </a:ext>
            </a:extLst>
          </p:cNvPr>
          <p:cNvSpPr/>
          <p:nvPr/>
        </p:nvSpPr>
        <p:spPr>
          <a:xfrm>
            <a:off x="2636237" y="3574304"/>
            <a:ext cx="435429" cy="435429"/>
          </a:xfrm>
          <a:prstGeom prst="roundRect">
            <a:avLst>
              <a:gd name="adj" fmla="val 16667"/>
            </a:avLst>
          </a:prstGeom>
          <a:solidFill>
            <a:srgbClr val="F8D5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vuoogn 11">
            <a:extLst>
              <a:ext uri="{FF2B5EF4-FFF2-40B4-BE49-F238E27FC236}">
                <a16:creationId xmlns:a16="http://schemas.microsoft.com/office/drawing/2014/main" id="{5D6CC0B9-3099-41B0-9BB8-24CD06A6BA43}"/>
              </a:ext>
            </a:extLst>
          </p:cNvPr>
          <p:cNvSpPr/>
          <p:nvPr/>
        </p:nvSpPr>
        <p:spPr>
          <a:xfrm>
            <a:off x="4323683" y="3574304"/>
            <a:ext cx="435429" cy="435429"/>
          </a:xfrm>
          <a:prstGeom prst="roundRect">
            <a:avLst>
              <a:gd name="adj" fmla="val 16667"/>
            </a:avLst>
          </a:prstGeom>
          <a:solidFill>
            <a:srgbClr val="F8D5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vuông 12">
            <a:extLst>
              <a:ext uri="{FF2B5EF4-FFF2-40B4-BE49-F238E27FC236}">
                <a16:creationId xmlns:a16="http://schemas.microsoft.com/office/drawing/2014/main" id="{C0BCBF50-A738-45C8-A528-CED8B7ADBA04}"/>
              </a:ext>
            </a:extLst>
          </p:cNvPr>
          <p:cNvSpPr/>
          <p:nvPr/>
        </p:nvSpPr>
        <p:spPr>
          <a:xfrm>
            <a:off x="5987463" y="3574304"/>
            <a:ext cx="435429" cy="435429"/>
          </a:xfrm>
          <a:prstGeom prst="roundRect">
            <a:avLst>
              <a:gd name="adj" fmla="val 16667"/>
            </a:avLst>
          </a:prstGeom>
          <a:solidFill>
            <a:srgbClr val="F8D5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vuông 13">
            <a:extLst>
              <a:ext uri="{FF2B5EF4-FFF2-40B4-BE49-F238E27FC236}">
                <a16:creationId xmlns:a16="http://schemas.microsoft.com/office/drawing/2014/main" id="{7F4BDA14-9C8D-45F4-B800-EEEFF4D71355}"/>
              </a:ext>
            </a:extLst>
          </p:cNvPr>
          <p:cNvSpPr/>
          <p:nvPr/>
        </p:nvSpPr>
        <p:spPr>
          <a:xfrm>
            <a:off x="972457" y="5238084"/>
            <a:ext cx="435429" cy="435429"/>
          </a:xfrm>
          <a:prstGeom prst="roundRect">
            <a:avLst>
              <a:gd name="adj" fmla="val 16667"/>
            </a:avLst>
          </a:prstGeom>
          <a:solidFill>
            <a:srgbClr val="F8D5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vuông 14">
            <a:extLst>
              <a:ext uri="{FF2B5EF4-FFF2-40B4-BE49-F238E27FC236}">
                <a16:creationId xmlns:a16="http://schemas.microsoft.com/office/drawing/2014/main" id="{2C4908D1-6E8D-4502-91BF-0B28D3F2E20F}"/>
              </a:ext>
            </a:extLst>
          </p:cNvPr>
          <p:cNvSpPr/>
          <p:nvPr/>
        </p:nvSpPr>
        <p:spPr>
          <a:xfrm>
            <a:off x="2636237" y="5238084"/>
            <a:ext cx="435429" cy="435429"/>
          </a:xfrm>
          <a:prstGeom prst="roundRect">
            <a:avLst>
              <a:gd name="adj" fmla="val 16667"/>
            </a:avLst>
          </a:prstGeom>
          <a:solidFill>
            <a:srgbClr val="F8D5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vuông 15">
            <a:extLst>
              <a:ext uri="{FF2B5EF4-FFF2-40B4-BE49-F238E27FC236}">
                <a16:creationId xmlns:a16="http://schemas.microsoft.com/office/drawing/2014/main" id="{03E49B8D-2118-4297-9AEF-EDDD780FD64E}"/>
              </a:ext>
            </a:extLst>
          </p:cNvPr>
          <p:cNvSpPr/>
          <p:nvPr/>
        </p:nvSpPr>
        <p:spPr>
          <a:xfrm>
            <a:off x="4323683" y="5238084"/>
            <a:ext cx="435429" cy="435429"/>
          </a:xfrm>
          <a:prstGeom prst="roundRect">
            <a:avLst>
              <a:gd name="adj" fmla="val 16667"/>
            </a:avLst>
          </a:prstGeom>
          <a:solidFill>
            <a:srgbClr val="F8D5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vuông 16">
            <a:extLst>
              <a:ext uri="{FF2B5EF4-FFF2-40B4-BE49-F238E27FC236}">
                <a16:creationId xmlns:a16="http://schemas.microsoft.com/office/drawing/2014/main" id="{ED41A3F1-5E1F-4DA0-A3D2-F37805BA9F95}"/>
              </a:ext>
            </a:extLst>
          </p:cNvPr>
          <p:cNvSpPr/>
          <p:nvPr/>
        </p:nvSpPr>
        <p:spPr>
          <a:xfrm>
            <a:off x="5987463" y="5238084"/>
            <a:ext cx="435429" cy="435429"/>
          </a:xfrm>
          <a:prstGeom prst="roundRect">
            <a:avLst>
              <a:gd name="adj" fmla="val 16667"/>
            </a:avLst>
          </a:prstGeom>
          <a:solidFill>
            <a:srgbClr val="F8D5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1" name="Picture 2" descr="True and False PNG Transparent Images | PNG All">
            <a:extLst>
              <a:ext uri="{FF2B5EF4-FFF2-40B4-BE49-F238E27FC236}">
                <a16:creationId xmlns:a16="http://schemas.microsoft.com/office/drawing/2014/main" id="{BBE35FEA-D13F-4DB3-ABCB-B31DCDCF93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52" t="24933" r="9707" b="34343"/>
          <a:stretch/>
        </p:blipFill>
        <p:spPr bwMode="auto">
          <a:xfrm>
            <a:off x="811369" y="4513022"/>
            <a:ext cx="584189" cy="580341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2" name="Google Shape;2889;p12">
            <a:extLst>
              <a:ext uri="{FF2B5EF4-FFF2-40B4-BE49-F238E27FC236}">
                <a16:creationId xmlns:a16="http://schemas.microsoft.com/office/drawing/2014/main" id="{C71E472B-8FAD-4A85-AC7B-2D0E7633D2E7}"/>
              </a:ext>
            </a:extLst>
          </p:cNvPr>
          <p:cNvSpPr txBox="1"/>
          <p:nvPr/>
        </p:nvSpPr>
        <p:spPr>
          <a:xfrm>
            <a:off x="3219567" y="4582740"/>
            <a:ext cx="87219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761</a:t>
            </a:r>
            <a:endParaRPr sz="24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3" name="Picture 2" descr="True and False PNG Transparent Images | PNG All">
            <a:extLst>
              <a:ext uri="{FF2B5EF4-FFF2-40B4-BE49-F238E27FC236}">
                <a16:creationId xmlns:a16="http://schemas.microsoft.com/office/drawing/2014/main" id="{52D418C0-4904-44E7-AF81-A34304448D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52" t="24933" r="9707" b="34343"/>
          <a:stretch/>
        </p:blipFill>
        <p:spPr bwMode="auto">
          <a:xfrm>
            <a:off x="2560157" y="4483829"/>
            <a:ext cx="584189" cy="580341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4" name="Google Shape;2890;p12">
            <a:extLst>
              <a:ext uri="{FF2B5EF4-FFF2-40B4-BE49-F238E27FC236}">
                <a16:creationId xmlns:a16="http://schemas.microsoft.com/office/drawing/2014/main" id="{385EF465-B739-4DDD-9602-509DAB7D9687}"/>
              </a:ext>
            </a:extLst>
          </p:cNvPr>
          <p:cNvSpPr txBox="1"/>
          <p:nvPr/>
        </p:nvSpPr>
        <p:spPr>
          <a:xfrm>
            <a:off x="4844532" y="4599365"/>
            <a:ext cx="87219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248</a:t>
            </a:r>
            <a:endParaRPr sz="24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5" name="Picture 2" descr="True and False PNG Transparent Images | PNG All">
            <a:extLst>
              <a:ext uri="{FF2B5EF4-FFF2-40B4-BE49-F238E27FC236}">
                <a16:creationId xmlns:a16="http://schemas.microsoft.com/office/drawing/2014/main" id="{EA9E5E79-4603-49A4-8ADB-0C94B94412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52" t="24933" r="9707" b="34343"/>
          <a:stretch/>
        </p:blipFill>
        <p:spPr bwMode="auto">
          <a:xfrm>
            <a:off x="4205227" y="4449126"/>
            <a:ext cx="584189" cy="580341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6" name="Google Shape;2891;p12">
            <a:extLst>
              <a:ext uri="{FF2B5EF4-FFF2-40B4-BE49-F238E27FC236}">
                <a16:creationId xmlns:a16="http://schemas.microsoft.com/office/drawing/2014/main" id="{F508B61B-EF1F-4EC9-8DD1-99B0A88A67E3}"/>
              </a:ext>
            </a:extLst>
          </p:cNvPr>
          <p:cNvSpPr txBox="1"/>
          <p:nvPr/>
        </p:nvSpPr>
        <p:spPr>
          <a:xfrm>
            <a:off x="6520560" y="4582740"/>
            <a:ext cx="87219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880</a:t>
            </a:r>
            <a:endParaRPr sz="24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7" name="Picture 2" descr="True and False PNG Transparent Images | PNG All">
            <a:extLst>
              <a:ext uri="{FF2B5EF4-FFF2-40B4-BE49-F238E27FC236}">
                <a16:creationId xmlns:a16="http://schemas.microsoft.com/office/drawing/2014/main" id="{A239F3B5-D47A-4C63-BBCF-32FEAFD792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52" t="24933" r="9707" b="34343"/>
          <a:stretch/>
        </p:blipFill>
        <p:spPr bwMode="auto">
          <a:xfrm>
            <a:off x="5853897" y="4387863"/>
            <a:ext cx="584189" cy="580341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8" name="Google Shape;2892;p12">
            <a:extLst>
              <a:ext uri="{FF2B5EF4-FFF2-40B4-BE49-F238E27FC236}">
                <a16:creationId xmlns:a16="http://schemas.microsoft.com/office/drawing/2014/main" id="{D3374D41-25FC-4B53-A702-753B010E87C4}"/>
              </a:ext>
            </a:extLst>
          </p:cNvPr>
          <p:cNvSpPr txBox="1"/>
          <p:nvPr/>
        </p:nvSpPr>
        <p:spPr>
          <a:xfrm>
            <a:off x="1248114" y="6206947"/>
            <a:ext cx="87219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700</a:t>
            </a:r>
            <a:endParaRPr sz="24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9" name="Picture 2" descr="True and False PNG Transparent Images | PNG All">
            <a:extLst>
              <a:ext uri="{FF2B5EF4-FFF2-40B4-BE49-F238E27FC236}">
                <a16:creationId xmlns:a16="http://schemas.microsoft.com/office/drawing/2014/main" id="{F63267C5-E565-4F9B-ABE3-BF124E48D3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52" t="24933" r="9707" b="34343"/>
          <a:stretch/>
        </p:blipFill>
        <p:spPr bwMode="auto">
          <a:xfrm>
            <a:off x="780439" y="6221736"/>
            <a:ext cx="584189" cy="580341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0" name="Google Shape;2893;p12">
            <a:extLst>
              <a:ext uri="{FF2B5EF4-FFF2-40B4-BE49-F238E27FC236}">
                <a16:creationId xmlns:a16="http://schemas.microsoft.com/office/drawing/2014/main" id="{131812D8-CF7C-432B-9AC2-31B12F9E964D}"/>
              </a:ext>
            </a:extLst>
          </p:cNvPr>
          <p:cNvSpPr txBox="1"/>
          <p:nvPr/>
        </p:nvSpPr>
        <p:spPr>
          <a:xfrm>
            <a:off x="3193988" y="6256822"/>
            <a:ext cx="87219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540</a:t>
            </a:r>
            <a:endParaRPr sz="24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1" name="Picture 2" descr="True and False PNG Transparent Images | PNG All">
            <a:extLst>
              <a:ext uri="{FF2B5EF4-FFF2-40B4-BE49-F238E27FC236}">
                <a16:creationId xmlns:a16="http://schemas.microsoft.com/office/drawing/2014/main" id="{CF7D370A-4582-4145-AF63-B627C88115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52" t="24933" r="9707" b="34343"/>
          <a:stretch/>
        </p:blipFill>
        <p:spPr bwMode="auto">
          <a:xfrm>
            <a:off x="2476580" y="6208826"/>
            <a:ext cx="584189" cy="580341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2" name="Google Shape;2894;p12">
            <a:extLst>
              <a:ext uri="{FF2B5EF4-FFF2-40B4-BE49-F238E27FC236}">
                <a16:creationId xmlns:a16="http://schemas.microsoft.com/office/drawing/2014/main" id="{48479872-1112-47E9-A290-634C398EEF76}"/>
              </a:ext>
            </a:extLst>
          </p:cNvPr>
          <p:cNvSpPr txBox="1"/>
          <p:nvPr/>
        </p:nvSpPr>
        <p:spPr>
          <a:xfrm>
            <a:off x="4885453" y="6273447"/>
            <a:ext cx="87219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396</a:t>
            </a:r>
            <a:endParaRPr sz="24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3" name="Picture 2" descr="True and False PNG Transparent Images | PNG All">
            <a:extLst>
              <a:ext uri="{FF2B5EF4-FFF2-40B4-BE49-F238E27FC236}">
                <a16:creationId xmlns:a16="http://schemas.microsoft.com/office/drawing/2014/main" id="{B4BF4707-1E71-45FA-B422-3D44151FC3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52" t="24933" r="9707" b="34343"/>
          <a:stretch/>
        </p:blipFill>
        <p:spPr bwMode="auto">
          <a:xfrm>
            <a:off x="4109232" y="6176061"/>
            <a:ext cx="584189" cy="580341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4" name="Google Shape;2895;p12">
            <a:extLst>
              <a:ext uri="{FF2B5EF4-FFF2-40B4-BE49-F238E27FC236}">
                <a16:creationId xmlns:a16="http://schemas.microsoft.com/office/drawing/2014/main" id="{07E942A7-4168-440C-A48B-CB1394EEAAAF}"/>
              </a:ext>
            </a:extLst>
          </p:cNvPr>
          <p:cNvSpPr txBox="1"/>
          <p:nvPr/>
        </p:nvSpPr>
        <p:spPr>
          <a:xfrm>
            <a:off x="6270048" y="6294737"/>
            <a:ext cx="87219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300</a:t>
            </a:r>
            <a:endParaRPr sz="24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5" name="Picture 2" descr="True and False PNG Transparent Images | PNG All">
            <a:extLst>
              <a:ext uri="{FF2B5EF4-FFF2-40B4-BE49-F238E27FC236}">
                <a16:creationId xmlns:a16="http://schemas.microsoft.com/office/drawing/2014/main" id="{05553CB7-4281-4466-AAD9-FE6FEF294E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52" t="24933" r="9707" b="34343"/>
          <a:stretch/>
        </p:blipFill>
        <p:spPr bwMode="auto">
          <a:xfrm>
            <a:off x="5768613" y="6233911"/>
            <a:ext cx="584189" cy="580341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7674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CC45E259-9176-4231-B050-39523E7BC6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Dặn dò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32719" y="874453"/>
            <a:ext cx="9296400" cy="227008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7" tIns="45698" rIns="91397" bIns="45698"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157"/>
          <a:stretch/>
        </p:blipFill>
        <p:spPr>
          <a:xfrm>
            <a:off x="2499518" y="996715"/>
            <a:ext cx="2114550" cy="20255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32720" y="3429002"/>
            <a:ext cx="9296400" cy="2554545"/>
          </a:xfrm>
          <a:prstGeom prst="rect">
            <a:avLst/>
          </a:prstGeom>
          <a:solidFill>
            <a:srgbClr val="D8F4E3"/>
          </a:solidFill>
        </p:spPr>
        <p:txBody>
          <a:bodyPr wrap="square" lIns="91397" tIns="45698" rIns="91397" bIns="45698" rtlCol="0">
            <a:spAutoFit/>
          </a:bodyPr>
          <a:lstStyle/>
          <a:p>
            <a:r>
              <a:rPr lang="en-US" sz="2000" b="1">
                <a:latin typeface="Arial" pitchFamily="34" charset="0"/>
                <a:cs typeface="Arial" pitchFamily="34" charset="0"/>
              </a:rPr>
              <a:t>Thân chào Quý Thầy Cô!</a:t>
            </a:r>
          </a:p>
          <a:p>
            <a:r>
              <a:rPr lang="en-US" sz="2000" b="1">
                <a:latin typeface="Arial" pitchFamily="34" charset="0"/>
                <a:cs typeface="Arial" pitchFamily="34" charset="0"/>
              </a:rPr>
              <a:t>Người soạn rất mong nhận được phản hồi và góp ý từ Quý Thầy Cô để bộ giáo án ppt được hoàn thiện hơn.</a:t>
            </a:r>
          </a:p>
          <a:p>
            <a:r>
              <a:rPr lang="en-US" sz="2000" b="1">
                <a:latin typeface="Arial" pitchFamily="34" charset="0"/>
                <a:cs typeface="Arial" pitchFamily="34" charset="0"/>
              </a:rPr>
              <a:t>Mọi thông tin phản hồi mong được QTC gửi về:</a:t>
            </a:r>
          </a:p>
          <a:p>
            <a:r>
              <a:rPr lang="en-US" sz="2000" b="1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en-US" sz="2000" b="1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en-US" sz="2000">
                <a:hlinkClick r:id="rId3"/>
              </a:rPr>
              <a:t>https://www.facebook.com/nhilinh.phan/</a:t>
            </a:r>
            <a:endParaRPr lang="en-US" sz="2000"/>
          </a:p>
          <a:p>
            <a:r>
              <a:rPr lang="en-US" sz="2000" b="1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en-US" sz="2000">
                <a:hlinkClick r:id="rId4"/>
              </a:rPr>
              <a:t>https://www.facebook.com/groups/443096903751589</a:t>
            </a:r>
            <a:endParaRPr lang="en-US" sz="2000"/>
          </a:p>
          <a:p>
            <a:r>
              <a:rPr lang="en-US" sz="2000" b="1" i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* Thầy cô có thể liên hệ khi cần được hỗ trợ soạn giáo án điện tử.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80989" y="1505824"/>
            <a:ext cx="5948130" cy="1323395"/>
          </a:xfrm>
          <a:prstGeom prst="rect">
            <a:avLst/>
          </a:prstGeom>
          <a:noFill/>
        </p:spPr>
        <p:txBody>
          <a:bodyPr wrap="square" lIns="91397" tIns="45698" rIns="91397" bIns="45698" rtlCol="0">
            <a:spAutoFit/>
          </a:bodyPr>
          <a:lstStyle/>
          <a:p>
            <a:r>
              <a: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Người soạn	: Phan Thị Linh</a:t>
            </a:r>
          </a:p>
          <a:p>
            <a:r>
              <a: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Năm sinh		: 1990</a:t>
            </a:r>
          </a:p>
          <a:p>
            <a:r>
              <a: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SĐT		: 0916.604.268</a:t>
            </a:r>
          </a:p>
          <a:p>
            <a:r>
              <a: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Mail		: linhpt33@fe.edu.vn</a:t>
            </a:r>
          </a:p>
        </p:txBody>
      </p:sp>
    </p:spTree>
    <p:extLst>
      <p:ext uri="{BB962C8B-B14F-4D97-AF65-F5344CB8AC3E}">
        <p14:creationId xmlns:p14="http://schemas.microsoft.com/office/powerpoint/2010/main" val="30427150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974B9CA-D217-4538-8B0B-5CE7F56CC6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37961" y="89679"/>
            <a:ext cx="9285914" cy="1463111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en-US" sz="5400"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</a:p>
          <a:p>
            <a:pPr algn="ctr"/>
            <a:r>
              <a:rPr lang="en-US" sz="5400">
                <a:latin typeface="Arial" panose="020B0604020202020204" pitchFamily="34" charset="0"/>
                <a:cs typeface="Arial" panose="020B0604020202020204" pitchFamily="34" charset="0"/>
              </a:rPr>
              <a:t>Tìm nhanh số còn thiếu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71F7485-B1DB-459B-A4A2-5F1E7C13C1AC}"/>
              </a:ext>
            </a:extLst>
          </p:cNvPr>
          <p:cNvSpPr txBox="1"/>
          <p:nvPr/>
        </p:nvSpPr>
        <p:spPr>
          <a:xfrm>
            <a:off x="4792134" y="2387600"/>
            <a:ext cx="28617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>
                <a:solidFill>
                  <a:schemeClr val="bg1"/>
                </a:solidFill>
              </a:rPr>
              <a:t>5 7 3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9C432CD-483C-43F1-AD8C-404104B618D2}"/>
              </a:ext>
            </a:extLst>
          </p:cNvPr>
          <p:cNvSpPr txBox="1"/>
          <p:nvPr/>
        </p:nvSpPr>
        <p:spPr>
          <a:xfrm>
            <a:off x="5567851" y="3520428"/>
            <a:ext cx="21439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>
                <a:solidFill>
                  <a:schemeClr val="bg1"/>
                </a:solidFill>
              </a:rPr>
              <a:t>8 6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D606EA6-AAEB-4D5C-A284-9146BA4A0C47}"/>
              </a:ext>
            </a:extLst>
          </p:cNvPr>
          <p:cNvCxnSpPr/>
          <p:nvPr/>
        </p:nvCxnSpPr>
        <p:spPr>
          <a:xfrm>
            <a:off x="4338639" y="4826003"/>
            <a:ext cx="2861733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938AA55E-658D-4DBB-AD36-1F8723304DCE}"/>
              </a:ext>
            </a:extLst>
          </p:cNvPr>
          <p:cNvSpPr txBox="1"/>
          <p:nvPr/>
        </p:nvSpPr>
        <p:spPr>
          <a:xfrm>
            <a:off x="4791694" y="4931250"/>
            <a:ext cx="30852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>
                <a:solidFill>
                  <a:schemeClr val="bg1"/>
                </a:solidFill>
              </a:rPr>
              <a:t>6 5 9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A58D20C-119C-4F9F-BC78-0AFE0459237D}"/>
              </a:ext>
            </a:extLst>
          </p:cNvPr>
          <p:cNvSpPr txBox="1"/>
          <p:nvPr/>
        </p:nvSpPr>
        <p:spPr>
          <a:xfrm>
            <a:off x="4258294" y="3006636"/>
            <a:ext cx="106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78D4532B-B64C-48EF-8D01-E3B455024151}"/>
              </a:ext>
            </a:extLst>
          </p:cNvPr>
          <p:cNvSpPr/>
          <p:nvPr/>
        </p:nvSpPr>
        <p:spPr>
          <a:xfrm>
            <a:off x="6320531" y="3653842"/>
            <a:ext cx="726440" cy="98381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2F5902FF-E225-4AE1-81B5-48E4BC96DF8D}"/>
              </a:ext>
            </a:extLst>
          </p:cNvPr>
          <p:cNvSpPr/>
          <p:nvPr/>
        </p:nvSpPr>
        <p:spPr>
          <a:xfrm>
            <a:off x="5594340" y="4958970"/>
            <a:ext cx="726440" cy="98381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E052AFE-46CA-48D6-BA77-B4D41C02BFED}"/>
              </a:ext>
            </a:extLst>
          </p:cNvPr>
          <p:cNvSpPr/>
          <p:nvPr/>
        </p:nvSpPr>
        <p:spPr>
          <a:xfrm>
            <a:off x="4781783" y="4958970"/>
            <a:ext cx="726440" cy="98381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solidFill>
                  <a:schemeClr val="tx1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1272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3" name="Google Shape;1613;p39"/>
          <p:cNvSpPr txBox="1">
            <a:spLocks noGrp="1"/>
          </p:cNvSpPr>
          <p:nvPr>
            <p:ph type="ctrTitle"/>
          </p:nvPr>
        </p:nvSpPr>
        <p:spPr>
          <a:xfrm>
            <a:off x="2148006" y="1779173"/>
            <a:ext cx="7865826" cy="1369019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algn="just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" sz="3200">
                <a:latin typeface="Arial" panose="020B0604020202020204" pitchFamily="34" charset="0"/>
                <a:cs typeface="Arial" panose="020B0604020202020204" pitchFamily="34" charset="0"/>
              </a:rPr>
              <a:t>CHỦ ĐỀ 12: 	PHÉP CỘNG, PHÉP TRỪ </a:t>
            </a:r>
            <a:br>
              <a:rPr lang="en" sz="32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" sz="3200">
                <a:latin typeface="Arial" panose="020B0604020202020204" pitchFamily="34" charset="0"/>
                <a:cs typeface="Arial" panose="020B0604020202020204" pitchFamily="34" charset="0"/>
              </a:rPr>
              <a:t>			TRONG PHẠM VI  1 000</a:t>
            </a:r>
            <a:endParaRPr sz="5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617" name="Google Shape;1617;p39"/>
          <p:cNvGrpSpPr/>
          <p:nvPr/>
        </p:nvGrpSpPr>
        <p:grpSpPr>
          <a:xfrm flipH="1">
            <a:off x="0" y="5004279"/>
            <a:ext cx="1093529" cy="1281921"/>
            <a:chOff x="1362549" y="3263217"/>
            <a:chExt cx="822181" cy="963825"/>
          </a:xfrm>
        </p:grpSpPr>
        <p:sp>
          <p:nvSpPr>
            <p:cNvPr id="1618" name="Google Shape;1618;p39"/>
            <p:cNvSpPr/>
            <p:nvPr/>
          </p:nvSpPr>
          <p:spPr>
            <a:xfrm>
              <a:off x="1810979" y="3303364"/>
              <a:ext cx="373751" cy="291661"/>
            </a:xfrm>
            <a:custGeom>
              <a:avLst/>
              <a:gdLst/>
              <a:ahLst/>
              <a:cxnLst/>
              <a:rect l="l" t="t" r="r" b="b"/>
              <a:pathLst>
                <a:path w="4990" h="3894" extrusionOk="0">
                  <a:moveTo>
                    <a:pt x="644" y="1"/>
                  </a:moveTo>
                  <a:lnTo>
                    <a:pt x="227" y="620"/>
                  </a:lnTo>
                  <a:lnTo>
                    <a:pt x="1" y="1155"/>
                  </a:lnTo>
                  <a:cubicBezTo>
                    <a:pt x="2227" y="3346"/>
                    <a:pt x="3918" y="3894"/>
                    <a:pt x="3918" y="3894"/>
                  </a:cubicBezTo>
                  <a:lnTo>
                    <a:pt x="4990" y="2858"/>
                  </a:lnTo>
                  <a:lnTo>
                    <a:pt x="2573" y="1584"/>
                  </a:lnTo>
                  <a:lnTo>
                    <a:pt x="64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619" name="Google Shape;1619;p39"/>
            <p:cNvSpPr/>
            <p:nvPr/>
          </p:nvSpPr>
          <p:spPr>
            <a:xfrm>
              <a:off x="1869851" y="3263217"/>
              <a:ext cx="299750" cy="225749"/>
            </a:xfrm>
            <a:custGeom>
              <a:avLst/>
              <a:gdLst/>
              <a:ahLst/>
              <a:cxnLst/>
              <a:rect l="l" t="t" r="r" b="b"/>
              <a:pathLst>
                <a:path w="4002" h="3014" extrusionOk="0">
                  <a:moveTo>
                    <a:pt x="667" y="1"/>
                  </a:moveTo>
                  <a:lnTo>
                    <a:pt x="1" y="679"/>
                  </a:lnTo>
                  <a:cubicBezTo>
                    <a:pt x="1" y="679"/>
                    <a:pt x="1465" y="2168"/>
                    <a:pt x="3513" y="3013"/>
                  </a:cubicBezTo>
                  <a:lnTo>
                    <a:pt x="4001" y="2346"/>
                  </a:lnTo>
                  <a:lnTo>
                    <a:pt x="2191" y="1072"/>
                  </a:lnTo>
                  <a:lnTo>
                    <a:pt x="66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grpSp>
          <p:nvGrpSpPr>
            <p:cNvPr id="1620" name="Google Shape;1620;p39"/>
            <p:cNvGrpSpPr/>
            <p:nvPr/>
          </p:nvGrpSpPr>
          <p:grpSpPr>
            <a:xfrm>
              <a:off x="1362549" y="3263229"/>
              <a:ext cx="822177" cy="963813"/>
              <a:chOff x="1362549" y="3263229"/>
              <a:chExt cx="822177" cy="963813"/>
            </a:xfrm>
          </p:grpSpPr>
          <p:sp>
            <p:nvSpPr>
              <p:cNvPr id="1621" name="Google Shape;1621;p39"/>
              <p:cNvSpPr/>
              <p:nvPr/>
            </p:nvSpPr>
            <p:spPr>
              <a:xfrm>
                <a:off x="1430738" y="3387837"/>
                <a:ext cx="685784" cy="763456"/>
              </a:xfrm>
              <a:custGeom>
                <a:avLst/>
                <a:gdLst/>
                <a:ahLst/>
                <a:cxnLst/>
                <a:rect l="l" t="t" r="r" b="b"/>
                <a:pathLst>
                  <a:path w="9156" h="10193" extrusionOk="0">
                    <a:moveTo>
                      <a:pt x="5072" y="0"/>
                    </a:moveTo>
                    <a:lnTo>
                      <a:pt x="4227" y="1072"/>
                    </a:lnTo>
                    <a:lnTo>
                      <a:pt x="2381" y="4013"/>
                    </a:lnTo>
                    <a:lnTo>
                      <a:pt x="1107" y="5954"/>
                    </a:lnTo>
                    <a:lnTo>
                      <a:pt x="0" y="7394"/>
                    </a:lnTo>
                    <a:lnTo>
                      <a:pt x="357" y="7978"/>
                    </a:lnTo>
                    <a:lnTo>
                      <a:pt x="1167" y="8740"/>
                    </a:lnTo>
                    <a:lnTo>
                      <a:pt x="2000" y="9466"/>
                    </a:lnTo>
                    <a:lnTo>
                      <a:pt x="2619" y="10192"/>
                    </a:lnTo>
                    <a:lnTo>
                      <a:pt x="4108" y="8502"/>
                    </a:lnTo>
                    <a:lnTo>
                      <a:pt x="5453" y="6918"/>
                    </a:lnTo>
                    <a:lnTo>
                      <a:pt x="7120" y="5025"/>
                    </a:lnTo>
                    <a:lnTo>
                      <a:pt x="9156" y="2846"/>
                    </a:lnTo>
                    <a:cubicBezTo>
                      <a:pt x="9156" y="2846"/>
                      <a:pt x="6263" y="1572"/>
                      <a:pt x="507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622" name="Google Shape;1622;p39"/>
              <p:cNvSpPr/>
              <p:nvPr/>
            </p:nvSpPr>
            <p:spPr>
              <a:xfrm>
                <a:off x="1380780" y="4071826"/>
                <a:ext cx="121338" cy="138265"/>
              </a:xfrm>
              <a:custGeom>
                <a:avLst/>
                <a:gdLst/>
                <a:ahLst/>
                <a:cxnLst/>
                <a:rect l="l" t="t" r="r" b="b"/>
                <a:pathLst>
                  <a:path w="1620" h="1846" extrusionOk="0">
                    <a:moveTo>
                      <a:pt x="405" y="1"/>
                    </a:moveTo>
                    <a:lnTo>
                      <a:pt x="0" y="1846"/>
                    </a:lnTo>
                    <a:lnTo>
                      <a:pt x="1620" y="1489"/>
                    </a:lnTo>
                    <a:lnTo>
                      <a:pt x="40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623" name="Google Shape;1623;p39"/>
              <p:cNvSpPr/>
              <p:nvPr/>
            </p:nvSpPr>
            <p:spPr>
              <a:xfrm>
                <a:off x="1408418" y="3948765"/>
                <a:ext cx="216761" cy="239081"/>
              </a:xfrm>
              <a:custGeom>
                <a:avLst/>
                <a:gdLst/>
                <a:ahLst/>
                <a:cxnLst/>
                <a:rect l="l" t="t" r="r" b="b"/>
                <a:pathLst>
                  <a:path w="2894" h="3192" extrusionOk="0">
                    <a:moveTo>
                      <a:pt x="346" y="0"/>
                    </a:moveTo>
                    <a:lnTo>
                      <a:pt x="0" y="1727"/>
                    </a:lnTo>
                    <a:lnTo>
                      <a:pt x="1227" y="3191"/>
                    </a:lnTo>
                    <a:lnTo>
                      <a:pt x="2894" y="2798"/>
                    </a:lnTo>
                    <a:lnTo>
                      <a:pt x="2060" y="1667"/>
                    </a:lnTo>
                    <a:lnTo>
                      <a:pt x="1298" y="1143"/>
                    </a:lnTo>
                    <a:lnTo>
                      <a:pt x="346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624" name="Google Shape;1624;p39"/>
              <p:cNvSpPr/>
              <p:nvPr/>
            </p:nvSpPr>
            <p:spPr>
              <a:xfrm>
                <a:off x="1362549" y="3263229"/>
                <a:ext cx="822177" cy="963813"/>
              </a:xfrm>
              <a:custGeom>
                <a:avLst/>
                <a:gdLst/>
                <a:ahLst/>
                <a:cxnLst/>
                <a:rect l="l" t="t" r="r" b="b"/>
                <a:pathLst>
                  <a:path w="10977" h="12868" extrusionOk="0">
                    <a:moveTo>
                      <a:pt x="6464" y="813"/>
                    </a:moveTo>
                    <a:lnTo>
                      <a:pt x="6678" y="1028"/>
                    </a:lnTo>
                    <a:cubicBezTo>
                      <a:pt x="6488" y="1266"/>
                      <a:pt x="6273" y="1504"/>
                      <a:pt x="6071" y="1742"/>
                    </a:cubicBezTo>
                    <a:lnTo>
                      <a:pt x="5976" y="1647"/>
                    </a:lnTo>
                    <a:cubicBezTo>
                      <a:pt x="6142" y="1385"/>
                      <a:pt x="6309" y="1099"/>
                      <a:pt x="6464" y="813"/>
                    </a:cubicBezTo>
                    <a:close/>
                    <a:moveTo>
                      <a:pt x="6904" y="1230"/>
                    </a:moveTo>
                    <a:cubicBezTo>
                      <a:pt x="7000" y="1337"/>
                      <a:pt x="7107" y="1432"/>
                      <a:pt x="7214" y="1516"/>
                    </a:cubicBezTo>
                    <a:cubicBezTo>
                      <a:pt x="7000" y="1766"/>
                      <a:pt x="6750" y="1980"/>
                      <a:pt x="6547" y="2230"/>
                    </a:cubicBezTo>
                    <a:cubicBezTo>
                      <a:pt x="6452" y="2135"/>
                      <a:pt x="6369" y="2052"/>
                      <a:pt x="6273" y="1944"/>
                    </a:cubicBezTo>
                    <a:cubicBezTo>
                      <a:pt x="6488" y="1730"/>
                      <a:pt x="6690" y="1492"/>
                      <a:pt x="6904" y="1230"/>
                    </a:cubicBezTo>
                    <a:close/>
                    <a:moveTo>
                      <a:pt x="7452" y="1706"/>
                    </a:moveTo>
                    <a:lnTo>
                      <a:pt x="7893" y="2028"/>
                    </a:lnTo>
                    <a:cubicBezTo>
                      <a:pt x="7655" y="2302"/>
                      <a:pt x="7452" y="2575"/>
                      <a:pt x="7226" y="2837"/>
                    </a:cubicBezTo>
                    <a:cubicBezTo>
                      <a:pt x="7059" y="2706"/>
                      <a:pt x="6916" y="2575"/>
                      <a:pt x="6762" y="2433"/>
                    </a:cubicBezTo>
                    <a:cubicBezTo>
                      <a:pt x="6976" y="2183"/>
                      <a:pt x="7238" y="1956"/>
                      <a:pt x="7452" y="1706"/>
                    </a:cubicBezTo>
                    <a:close/>
                    <a:moveTo>
                      <a:pt x="7262" y="337"/>
                    </a:moveTo>
                    <a:cubicBezTo>
                      <a:pt x="7833" y="682"/>
                      <a:pt x="8405" y="1028"/>
                      <a:pt x="8917" y="1456"/>
                    </a:cubicBezTo>
                    <a:cubicBezTo>
                      <a:pt x="9179" y="1671"/>
                      <a:pt x="9417" y="1909"/>
                      <a:pt x="9679" y="2099"/>
                    </a:cubicBezTo>
                    <a:cubicBezTo>
                      <a:pt x="9917" y="2266"/>
                      <a:pt x="10179" y="2385"/>
                      <a:pt x="10405" y="2540"/>
                    </a:cubicBezTo>
                    <a:cubicBezTo>
                      <a:pt x="10310" y="2683"/>
                      <a:pt x="10191" y="2825"/>
                      <a:pt x="10095" y="2980"/>
                    </a:cubicBezTo>
                    <a:cubicBezTo>
                      <a:pt x="9214" y="2564"/>
                      <a:pt x="8369" y="2052"/>
                      <a:pt x="7595" y="1456"/>
                    </a:cubicBezTo>
                    <a:cubicBezTo>
                      <a:pt x="7345" y="1266"/>
                      <a:pt x="7107" y="1028"/>
                      <a:pt x="6869" y="801"/>
                    </a:cubicBezTo>
                    <a:cubicBezTo>
                      <a:pt x="6988" y="623"/>
                      <a:pt x="7107" y="492"/>
                      <a:pt x="7262" y="337"/>
                    </a:cubicBezTo>
                    <a:close/>
                    <a:moveTo>
                      <a:pt x="8155" y="2183"/>
                    </a:moveTo>
                    <a:cubicBezTo>
                      <a:pt x="8297" y="2290"/>
                      <a:pt x="8452" y="2385"/>
                      <a:pt x="8595" y="2468"/>
                    </a:cubicBezTo>
                    <a:cubicBezTo>
                      <a:pt x="8357" y="2766"/>
                      <a:pt x="8119" y="3052"/>
                      <a:pt x="7881" y="3337"/>
                    </a:cubicBezTo>
                    <a:cubicBezTo>
                      <a:pt x="7726" y="3230"/>
                      <a:pt x="7595" y="3123"/>
                      <a:pt x="7464" y="3016"/>
                    </a:cubicBezTo>
                    <a:cubicBezTo>
                      <a:pt x="7690" y="2742"/>
                      <a:pt x="7928" y="2468"/>
                      <a:pt x="8155" y="2183"/>
                    </a:cubicBezTo>
                    <a:close/>
                    <a:moveTo>
                      <a:pt x="8833" y="2647"/>
                    </a:moveTo>
                    <a:cubicBezTo>
                      <a:pt x="8964" y="2742"/>
                      <a:pt x="9119" y="2814"/>
                      <a:pt x="9262" y="2885"/>
                    </a:cubicBezTo>
                    <a:cubicBezTo>
                      <a:pt x="9024" y="3183"/>
                      <a:pt x="8821" y="3492"/>
                      <a:pt x="8607" y="3826"/>
                    </a:cubicBezTo>
                    <a:lnTo>
                      <a:pt x="8119" y="3516"/>
                    </a:lnTo>
                    <a:cubicBezTo>
                      <a:pt x="8369" y="3230"/>
                      <a:pt x="8607" y="2933"/>
                      <a:pt x="8833" y="2647"/>
                    </a:cubicBezTo>
                    <a:close/>
                    <a:moveTo>
                      <a:pt x="9536" y="3016"/>
                    </a:moveTo>
                    <a:cubicBezTo>
                      <a:pt x="9667" y="3075"/>
                      <a:pt x="9786" y="3159"/>
                      <a:pt x="9917" y="3218"/>
                    </a:cubicBezTo>
                    <a:cubicBezTo>
                      <a:pt x="9833" y="3349"/>
                      <a:pt x="9738" y="3492"/>
                      <a:pt x="9655" y="3623"/>
                    </a:cubicBezTo>
                    <a:cubicBezTo>
                      <a:pt x="9560" y="3766"/>
                      <a:pt x="9464" y="4028"/>
                      <a:pt x="9345" y="4171"/>
                    </a:cubicBezTo>
                    <a:cubicBezTo>
                      <a:pt x="9321" y="4171"/>
                      <a:pt x="9321" y="4183"/>
                      <a:pt x="9310" y="4183"/>
                    </a:cubicBezTo>
                    <a:cubicBezTo>
                      <a:pt x="9167" y="4111"/>
                      <a:pt x="9024" y="4028"/>
                      <a:pt x="8881" y="3957"/>
                    </a:cubicBezTo>
                    <a:cubicBezTo>
                      <a:pt x="9083" y="3647"/>
                      <a:pt x="9310" y="3337"/>
                      <a:pt x="9536" y="3016"/>
                    </a:cubicBezTo>
                    <a:close/>
                    <a:moveTo>
                      <a:pt x="10202" y="3349"/>
                    </a:moveTo>
                    <a:cubicBezTo>
                      <a:pt x="10322" y="3409"/>
                      <a:pt x="10441" y="3456"/>
                      <a:pt x="10548" y="3492"/>
                    </a:cubicBezTo>
                    <a:cubicBezTo>
                      <a:pt x="10333" y="3814"/>
                      <a:pt x="10072" y="4088"/>
                      <a:pt x="9810" y="4373"/>
                    </a:cubicBezTo>
                    <a:cubicBezTo>
                      <a:pt x="9798" y="4385"/>
                      <a:pt x="9798" y="4409"/>
                      <a:pt x="9786" y="4421"/>
                    </a:cubicBezTo>
                    <a:cubicBezTo>
                      <a:pt x="9726" y="4385"/>
                      <a:pt x="9655" y="4361"/>
                      <a:pt x="9595" y="4326"/>
                    </a:cubicBezTo>
                    <a:cubicBezTo>
                      <a:pt x="9679" y="4195"/>
                      <a:pt x="9762" y="4028"/>
                      <a:pt x="9833" y="3909"/>
                    </a:cubicBezTo>
                    <a:cubicBezTo>
                      <a:pt x="9941" y="3730"/>
                      <a:pt x="10060" y="3552"/>
                      <a:pt x="10155" y="3373"/>
                    </a:cubicBezTo>
                    <a:cubicBezTo>
                      <a:pt x="10179" y="3373"/>
                      <a:pt x="10191" y="3361"/>
                      <a:pt x="10202" y="3349"/>
                    </a:cubicBezTo>
                    <a:close/>
                    <a:moveTo>
                      <a:pt x="5809" y="1921"/>
                    </a:moveTo>
                    <a:cubicBezTo>
                      <a:pt x="5845" y="1944"/>
                      <a:pt x="5869" y="1992"/>
                      <a:pt x="5904" y="2028"/>
                    </a:cubicBezTo>
                    <a:cubicBezTo>
                      <a:pt x="5916" y="2063"/>
                      <a:pt x="5952" y="2099"/>
                      <a:pt x="5988" y="2111"/>
                    </a:cubicBezTo>
                    <a:lnTo>
                      <a:pt x="6262" y="2385"/>
                    </a:lnTo>
                    <a:cubicBezTo>
                      <a:pt x="4761" y="4469"/>
                      <a:pt x="3273" y="6564"/>
                      <a:pt x="1785" y="8660"/>
                    </a:cubicBezTo>
                    <a:cubicBezTo>
                      <a:pt x="1582" y="8945"/>
                      <a:pt x="1380" y="9231"/>
                      <a:pt x="1189" y="9505"/>
                    </a:cubicBezTo>
                    <a:cubicBezTo>
                      <a:pt x="1094" y="9386"/>
                      <a:pt x="1011" y="9255"/>
                      <a:pt x="928" y="9124"/>
                    </a:cubicBezTo>
                    <a:cubicBezTo>
                      <a:pt x="1844" y="8112"/>
                      <a:pt x="2535" y="6874"/>
                      <a:pt x="3273" y="5754"/>
                    </a:cubicBezTo>
                    <a:cubicBezTo>
                      <a:pt x="4023" y="4564"/>
                      <a:pt x="4749" y="3337"/>
                      <a:pt x="5607" y="2218"/>
                    </a:cubicBezTo>
                    <a:cubicBezTo>
                      <a:pt x="5678" y="2123"/>
                      <a:pt x="5738" y="2028"/>
                      <a:pt x="5809" y="1921"/>
                    </a:cubicBezTo>
                    <a:close/>
                    <a:moveTo>
                      <a:pt x="6488" y="2587"/>
                    </a:moveTo>
                    <a:cubicBezTo>
                      <a:pt x="6738" y="2814"/>
                      <a:pt x="6988" y="3040"/>
                      <a:pt x="7262" y="3242"/>
                    </a:cubicBezTo>
                    <a:cubicBezTo>
                      <a:pt x="6440" y="4421"/>
                      <a:pt x="5607" y="5564"/>
                      <a:pt x="4749" y="6707"/>
                    </a:cubicBezTo>
                    <a:cubicBezTo>
                      <a:pt x="3856" y="7921"/>
                      <a:pt x="2821" y="9017"/>
                      <a:pt x="1904" y="10207"/>
                    </a:cubicBezTo>
                    <a:cubicBezTo>
                      <a:pt x="1725" y="10064"/>
                      <a:pt x="1547" y="9898"/>
                      <a:pt x="1380" y="9719"/>
                    </a:cubicBezTo>
                    <a:cubicBezTo>
                      <a:pt x="2821" y="7695"/>
                      <a:pt x="4249" y="5683"/>
                      <a:pt x="5690" y="3659"/>
                    </a:cubicBezTo>
                    <a:cubicBezTo>
                      <a:pt x="5940" y="3314"/>
                      <a:pt x="6214" y="2945"/>
                      <a:pt x="6488" y="2587"/>
                    </a:cubicBezTo>
                    <a:close/>
                    <a:moveTo>
                      <a:pt x="7476" y="3433"/>
                    </a:moveTo>
                    <a:cubicBezTo>
                      <a:pt x="7774" y="3659"/>
                      <a:pt x="8071" y="3849"/>
                      <a:pt x="8405" y="4052"/>
                    </a:cubicBezTo>
                    <a:cubicBezTo>
                      <a:pt x="7643" y="4826"/>
                      <a:pt x="6964" y="5695"/>
                      <a:pt x="6262" y="6528"/>
                    </a:cubicBezTo>
                    <a:cubicBezTo>
                      <a:pt x="5333" y="7636"/>
                      <a:pt x="4428" y="8755"/>
                      <a:pt x="3487" y="9838"/>
                    </a:cubicBezTo>
                    <a:cubicBezTo>
                      <a:pt x="3214" y="10160"/>
                      <a:pt x="2916" y="10517"/>
                      <a:pt x="2582" y="10803"/>
                    </a:cubicBezTo>
                    <a:cubicBezTo>
                      <a:pt x="2440" y="10672"/>
                      <a:pt x="2285" y="10541"/>
                      <a:pt x="2118" y="10422"/>
                    </a:cubicBezTo>
                    <a:cubicBezTo>
                      <a:pt x="3047" y="9231"/>
                      <a:pt x="4083" y="8124"/>
                      <a:pt x="4976" y="6909"/>
                    </a:cubicBezTo>
                    <a:cubicBezTo>
                      <a:pt x="5821" y="5754"/>
                      <a:pt x="6678" y="4599"/>
                      <a:pt x="7476" y="3433"/>
                    </a:cubicBezTo>
                    <a:close/>
                    <a:moveTo>
                      <a:pt x="8667" y="4195"/>
                    </a:moveTo>
                    <a:cubicBezTo>
                      <a:pt x="8964" y="4361"/>
                      <a:pt x="9262" y="4504"/>
                      <a:pt x="9571" y="4659"/>
                    </a:cubicBezTo>
                    <a:cubicBezTo>
                      <a:pt x="9095" y="5195"/>
                      <a:pt x="8643" y="5719"/>
                      <a:pt x="8167" y="6231"/>
                    </a:cubicBezTo>
                    <a:cubicBezTo>
                      <a:pt x="6916" y="7624"/>
                      <a:pt x="5642" y="9005"/>
                      <a:pt x="4416" y="10434"/>
                    </a:cubicBezTo>
                    <a:cubicBezTo>
                      <a:pt x="4059" y="10838"/>
                      <a:pt x="3702" y="11231"/>
                      <a:pt x="3368" y="11660"/>
                    </a:cubicBezTo>
                    <a:cubicBezTo>
                      <a:pt x="3214" y="11410"/>
                      <a:pt x="3011" y="11207"/>
                      <a:pt x="2809" y="11017"/>
                    </a:cubicBezTo>
                    <a:cubicBezTo>
                      <a:pt x="3535" y="10386"/>
                      <a:pt x="4130" y="9552"/>
                      <a:pt x="4738" y="8826"/>
                    </a:cubicBezTo>
                    <a:cubicBezTo>
                      <a:pt x="5690" y="7695"/>
                      <a:pt x="6619" y="6552"/>
                      <a:pt x="7571" y="5433"/>
                    </a:cubicBezTo>
                    <a:cubicBezTo>
                      <a:pt x="7928" y="5016"/>
                      <a:pt x="8286" y="4576"/>
                      <a:pt x="8667" y="4195"/>
                    </a:cubicBezTo>
                    <a:close/>
                    <a:moveTo>
                      <a:pt x="808" y="9505"/>
                    </a:moveTo>
                    <a:cubicBezTo>
                      <a:pt x="1451" y="10434"/>
                      <a:pt x="2594" y="10910"/>
                      <a:pt x="3166" y="11910"/>
                    </a:cubicBezTo>
                    <a:cubicBezTo>
                      <a:pt x="2737" y="12041"/>
                      <a:pt x="2273" y="12124"/>
                      <a:pt x="1809" y="12219"/>
                    </a:cubicBezTo>
                    <a:cubicBezTo>
                      <a:pt x="1368" y="11791"/>
                      <a:pt x="1011" y="11267"/>
                      <a:pt x="570" y="10815"/>
                    </a:cubicBezTo>
                    <a:cubicBezTo>
                      <a:pt x="654" y="10386"/>
                      <a:pt x="737" y="9945"/>
                      <a:pt x="808" y="9505"/>
                    </a:cubicBezTo>
                    <a:close/>
                    <a:moveTo>
                      <a:pt x="511" y="11196"/>
                    </a:moveTo>
                    <a:cubicBezTo>
                      <a:pt x="844" y="11553"/>
                      <a:pt x="1130" y="11934"/>
                      <a:pt x="1463" y="12291"/>
                    </a:cubicBezTo>
                    <a:cubicBezTo>
                      <a:pt x="1082" y="12362"/>
                      <a:pt x="689" y="12446"/>
                      <a:pt x="320" y="12541"/>
                    </a:cubicBezTo>
                    <a:cubicBezTo>
                      <a:pt x="368" y="12089"/>
                      <a:pt x="439" y="11636"/>
                      <a:pt x="511" y="11196"/>
                    </a:cubicBezTo>
                    <a:close/>
                    <a:moveTo>
                      <a:pt x="7220" y="0"/>
                    </a:moveTo>
                    <a:cubicBezTo>
                      <a:pt x="7193" y="0"/>
                      <a:pt x="7170" y="7"/>
                      <a:pt x="7154" y="28"/>
                    </a:cubicBezTo>
                    <a:cubicBezTo>
                      <a:pt x="6952" y="206"/>
                      <a:pt x="6809" y="373"/>
                      <a:pt x="6678" y="575"/>
                    </a:cubicBezTo>
                    <a:lnTo>
                      <a:pt x="6535" y="444"/>
                    </a:lnTo>
                    <a:cubicBezTo>
                      <a:pt x="6513" y="421"/>
                      <a:pt x="6485" y="412"/>
                      <a:pt x="6457" y="412"/>
                    </a:cubicBezTo>
                    <a:cubicBezTo>
                      <a:pt x="6398" y="412"/>
                      <a:pt x="6337" y="455"/>
                      <a:pt x="6321" y="504"/>
                    </a:cubicBezTo>
                    <a:cubicBezTo>
                      <a:pt x="5773" y="1468"/>
                      <a:pt x="5130" y="2361"/>
                      <a:pt x="4523" y="3290"/>
                    </a:cubicBezTo>
                    <a:cubicBezTo>
                      <a:pt x="3630" y="4659"/>
                      <a:pt x="2761" y="6040"/>
                      <a:pt x="1856" y="7386"/>
                    </a:cubicBezTo>
                    <a:cubicBezTo>
                      <a:pt x="1475" y="7933"/>
                      <a:pt x="1106" y="8493"/>
                      <a:pt x="654" y="8969"/>
                    </a:cubicBezTo>
                    <a:cubicBezTo>
                      <a:pt x="630" y="8993"/>
                      <a:pt x="618" y="9017"/>
                      <a:pt x="618" y="9052"/>
                    </a:cubicBezTo>
                    <a:cubicBezTo>
                      <a:pt x="511" y="9648"/>
                      <a:pt x="416" y="10219"/>
                      <a:pt x="296" y="10815"/>
                    </a:cubicBezTo>
                    <a:lnTo>
                      <a:pt x="296" y="10862"/>
                    </a:lnTo>
                    <a:cubicBezTo>
                      <a:pt x="189" y="11469"/>
                      <a:pt x="82" y="12100"/>
                      <a:pt x="11" y="12708"/>
                    </a:cubicBezTo>
                    <a:cubicBezTo>
                      <a:pt x="1" y="12809"/>
                      <a:pt x="86" y="12868"/>
                      <a:pt x="170" y="12868"/>
                    </a:cubicBezTo>
                    <a:cubicBezTo>
                      <a:pt x="185" y="12868"/>
                      <a:pt x="199" y="12866"/>
                      <a:pt x="213" y="12862"/>
                    </a:cubicBezTo>
                    <a:cubicBezTo>
                      <a:pt x="725" y="12708"/>
                      <a:pt x="1225" y="12600"/>
                      <a:pt x="1749" y="12517"/>
                    </a:cubicBezTo>
                    <a:cubicBezTo>
                      <a:pt x="1759" y="12521"/>
                      <a:pt x="1770" y="12522"/>
                      <a:pt x="1780" y="12522"/>
                    </a:cubicBezTo>
                    <a:cubicBezTo>
                      <a:pt x="1806" y="12522"/>
                      <a:pt x="1831" y="12514"/>
                      <a:pt x="1856" y="12505"/>
                    </a:cubicBezTo>
                    <a:cubicBezTo>
                      <a:pt x="2392" y="12398"/>
                      <a:pt x="2916" y="12291"/>
                      <a:pt x="3428" y="12148"/>
                    </a:cubicBezTo>
                    <a:cubicBezTo>
                      <a:pt x="3511" y="12124"/>
                      <a:pt x="3523" y="12065"/>
                      <a:pt x="3523" y="12029"/>
                    </a:cubicBezTo>
                    <a:cubicBezTo>
                      <a:pt x="3809" y="11588"/>
                      <a:pt x="4166" y="11207"/>
                      <a:pt x="4499" y="10815"/>
                    </a:cubicBezTo>
                    <a:cubicBezTo>
                      <a:pt x="5071" y="10160"/>
                      <a:pt x="5642" y="9505"/>
                      <a:pt x="6226" y="8874"/>
                    </a:cubicBezTo>
                    <a:cubicBezTo>
                      <a:pt x="7464" y="7505"/>
                      <a:pt x="8702" y="6135"/>
                      <a:pt x="9917" y="4742"/>
                    </a:cubicBezTo>
                    <a:cubicBezTo>
                      <a:pt x="10262" y="4361"/>
                      <a:pt x="10655" y="3957"/>
                      <a:pt x="10953" y="3528"/>
                    </a:cubicBezTo>
                    <a:cubicBezTo>
                      <a:pt x="10976" y="3456"/>
                      <a:pt x="10953" y="3349"/>
                      <a:pt x="10857" y="3302"/>
                    </a:cubicBezTo>
                    <a:cubicBezTo>
                      <a:pt x="10691" y="3242"/>
                      <a:pt x="10548" y="3171"/>
                      <a:pt x="10393" y="3099"/>
                    </a:cubicBezTo>
                    <a:cubicBezTo>
                      <a:pt x="10512" y="2921"/>
                      <a:pt x="10631" y="2766"/>
                      <a:pt x="10762" y="2599"/>
                    </a:cubicBezTo>
                    <a:cubicBezTo>
                      <a:pt x="10810" y="2540"/>
                      <a:pt x="10798" y="2444"/>
                      <a:pt x="10738" y="2397"/>
                    </a:cubicBezTo>
                    <a:cubicBezTo>
                      <a:pt x="10464" y="2183"/>
                      <a:pt x="10155" y="2052"/>
                      <a:pt x="9869" y="1861"/>
                    </a:cubicBezTo>
                    <a:cubicBezTo>
                      <a:pt x="9607" y="1671"/>
                      <a:pt x="9369" y="1432"/>
                      <a:pt x="9119" y="1218"/>
                    </a:cubicBezTo>
                    <a:cubicBezTo>
                      <a:pt x="8559" y="754"/>
                      <a:pt x="7940" y="397"/>
                      <a:pt x="7333" y="28"/>
                    </a:cubicBezTo>
                    <a:cubicBezTo>
                      <a:pt x="7299" y="14"/>
                      <a:pt x="7256" y="0"/>
                      <a:pt x="72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</p:grpSp>
      </p:grpSp>
      <p:grpSp>
        <p:nvGrpSpPr>
          <p:cNvPr id="1637" name="Google Shape;1637;p39"/>
          <p:cNvGrpSpPr/>
          <p:nvPr/>
        </p:nvGrpSpPr>
        <p:grpSpPr>
          <a:xfrm rot="1059618">
            <a:off x="490121" y="577471"/>
            <a:ext cx="577537" cy="439243"/>
            <a:chOff x="5841679" y="4053505"/>
            <a:chExt cx="278328" cy="211668"/>
          </a:xfrm>
        </p:grpSpPr>
        <p:sp>
          <p:nvSpPr>
            <p:cNvPr id="1638" name="Google Shape;1638;p39"/>
            <p:cNvSpPr/>
            <p:nvPr/>
          </p:nvSpPr>
          <p:spPr>
            <a:xfrm>
              <a:off x="5851505" y="4063317"/>
              <a:ext cx="258705" cy="69882"/>
            </a:xfrm>
            <a:custGeom>
              <a:avLst/>
              <a:gdLst/>
              <a:ahLst/>
              <a:cxnLst/>
              <a:rect l="l" t="t" r="r" b="b"/>
              <a:pathLst>
                <a:path w="3454" h="933" extrusionOk="0">
                  <a:moveTo>
                    <a:pt x="2601" y="0"/>
                  </a:moveTo>
                  <a:cubicBezTo>
                    <a:pt x="2183" y="0"/>
                    <a:pt x="1756" y="52"/>
                    <a:pt x="1334" y="99"/>
                  </a:cubicBezTo>
                  <a:cubicBezTo>
                    <a:pt x="989" y="147"/>
                    <a:pt x="501" y="99"/>
                    <a:pt x="191" y="230"/>
                  </a:cubicBezTo>
                  <a:cubicBezTo>
                    <a:pt x="60" y="289"/>
                    <a:pt x="60" y="301"/>
                    <a:pt x="25" y="444"/>
                  </a:cubicBezTo>
                  <a:cubicBezTo>
                    <a:pt x="37" y="492"/>
                    <a:pt x="13" y="932"/>
                    <a:pt x="1" y="932"/>
                  </a:cubicBezTo>
                  <a:lnTo>
                    <a:pt x="1" y="932"/>
                  </a:lnTo>
                  <a:cubicBezTo>
                    <a:pt x="1156" y="885"/>
                    <a:pt x="2299" y="825"/>
                    <a:pt x="3454" y="754"/>
                  </a:cubicBezTo>
                  <a:cubicBezTo>
                    <a:pt x="3454" y="563"/>
                    <a:pt x="3430" y="373"/>
                    <a:pt x="3394" y="170"/>
                  </a:cubicBezTo>
                  <a:cubicBezTo>
                    <a:pt x="3394" y="147"/>
                    <a:pt x="3370" y="99"/>
                    <a:pt x="3347" y="87"/>
                  </a:cubicBezTo>
                  <a:cubicBezTo>
                    <a:pt x="3311" y="75"/>
                    <a:pt x="3287" y="51"/>
                    <a:pt x="3251" y="51"/>
                  </a:cubicBezTo>
                  <a:cubicBezTo>
                    <a:pt x="3038" y="14"/>
                    <a:pt x="2821" y="0"/>
                    <a:pt x="2601" y="0"/>
                  </a:cubicBezTo>
                  <a:close/>
                  <a:moveTo>
                    <a:pt x="1" y="932"/>
                  </a:moveTo>
                  <a:cubicBezTo>
                    <a:pt x="1" y="932"/>
                    <a:pt x="1" y="932"/>
                    <a:pt x="1" y="932"/>
                  </a:cubicBezTo>
                  <a:cubicBezTo>
                    <a:pt x="1" y="932"/>
                    <a:pt x="1" y="932"/>
                    <a:pt x="1" y="93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639" name="Google Shape;1639;p39"/>
            <p:cNvSpPr/>
            <p:nvPr/>
          </p:nvSpPr>
          <p:spPr>
            <a:xfrm>
              <a:off x="5841679" y="4053505"/>
              <a:ext cx="278328" cy="89506"/>
            </a:xfrm>
            <a:custGeom>
              <a:avLst/>
              <a:gdLst/>
              <a:ahLst/>
              <a:cxnLst/>
              <a:rect l="l" t="t" r="r" b="b"/>
              <a:pathLst>
                <a:path w="3716" h="1195" extrusionOk="0">
                  <a:moveTo>
                    <a:pt x="2704" y="266"/>
                  </a:moveTo>
                  <a:cubicBezTo>
                    <a:pt x="2930" y="266"/>
                    <a:pt x="3156" y="278"/>
                    <a:pt x="3370" y="337"/>
                  </a:cubicBezTo>
                  <a:lnTo>
                    <a:pt x="3394" y="337"/>
                  </a:lnTo>
                  <a:lnTo>
                    <a:pt x="3394" y="349"/>
                  </a:lnTo>
                  <a:cubicBezTo>
                    <a:pt x="3418" y="480"/>
                    <a:pt x="3454" y="623"/>
                    <a:pt x="3454" y="766"/>
                  </a:cubicBezTo>
                  <a:cubicBezTo>
                    <a:pt x="2394" y="837"/>
                    <a:pt x="1334" y="897"/>
                    <a:pt x="275" y="932"/>
                  </a:cubicBezTo>
                  <a:cubicBezTo>
                    <a:pt x="275" y="873"/>
                    <a:pt x="299" y="813"/>
                    <a:pt x="299" y="754"/>
                  </a:cubicBezTo>
                  <a:cubicBezTo>
                    <a:pt x="310" y="682"/>
                    <a:pt x="310" y="623"/>
                    <a:pt x="310" y="599"/>
                  </a:cubicBezTo>
                  <a:lnTo>
                    <a:pt x="310" y="575"/>
                  </a:lnTo>
                  <a:cubicBezTo>
                    <a:pt x="322" y="540"/>
                    <a:pt x="322" y="516"/>
                    <a:pt x="322" y="516"/>
                  </a:cubicBezTo>
                  <a:cubicBezTo>
                    <a:pt x="322" y="516"/>
                    <a:pt x="334" y="504"/>
                    <a:pt x="382" y="480"/>
                  </a:cubicBezTo>
                  <a:cubicBezTo>
                    <a:pt x="572" y="409"/>
                    <a:pt x="870" y="397"/>
                    <a:pt x="1132" y="385"/>
                  </a:cubicBezTo>
                  <a:cubicBezTo>
                    <a:pt x="1263" y="361"/>
                    <a:pt x="1382" y="361"/>
                    <a:pt x="1501" y="349"/>
                  </a:cubicBezTo>
                  <a:cubicBezTo>
                    <a:pt x="1906" y="301"/>
                    <a:pt x="2299" y="266"/>
                    <a:pt x="2704" y="266"/>
                  </a:cubicBezTo>
                  <a:close/>
                  <a:moveTo>
                    <a:pt x="2742" y="0"/>
                  </a:moveTo>
                  <a:cubicBezTo>
                    <a:pt x="2314" y="0"/>
                    <a:pt x="1887" y="52"/>
                    <a:pt x="1465" y="99"/>
                  </a:cubicBezTo>
                  <a:cubicBezTo>
                    <a:pt x="1370" y="111"/>
                    <a:pt x="1251" y="123"/>
                    <a:pt x="1108" y="123"/>
                  </a:cubicBezTo>
                  <a:cubicBezTo>
                    <a:pt x="834" y="123"/>
                    <a:pt x="513" y="147"/>
                    <a:pt x="275" y="242"/>
                  </a:cubicBezTo>
                  <a:cubicBezTo>
                    <a:pt x="120" y="301"/>
                    <a:pt x="84" y="349"/>
                    <a:pt x="37" y="516"/>
                  </a:cubicBezTo>
                  <a:lnTo>
                    <a:pt x="37" y="540"/>
                  </a:lnTo>
                  <a:cubicBezTo>
                    <a:pt x="37" y="575"/>
                    <a:pt x="37" y="599"/>
                    <a:pt x="25" y="742"/>
                  </a:cubicBezTo>
                  <a:cubicBezTo>
                    <a:pt x="13" y="825"/>
                    <a:pt x="13" y="992"/>
                    <a:pt x="1" y="1016"/>
                  </a:cubicBezTo>
                  <a:cubicBezTo>
                    <a:pt x="13" y="992"/>
                    <a:pt x="60" y="932"/>
                    <a:pt x="120" y="932"/>
                  </a:cubicBezTo>
                  <a:lnTo>
                    <a:pt x="120" y="1194"/>
                  </a:lnTo>
                  <a:lnTo>
                    <a:pt x="144" y="1194"/>
                  </a:lnTo>
                  <a:cubicBezTo>
                    <a:pt x="1287" y="1171"/>
                    <a:pt x="2454" y="1111"/>
                    <a:pt x="3597" y="1016"/>
                  </a:cubicBezTo>
                  <a:lnTo>
                    <a:pt x="3716" y="1004"/>
                  </a:lnTo>
                  <a:lnTo>
                    <a:pt x="3716" y="885"/>
                  </a:lnTo>
                  <a:cubicBezTo>
                    <a:pt x="3716" y="682"/>
                    <a:pt x="3704" y="468"/>
                    <a:pt x="3656" y="278"/>
                  </a:cubicBezTo>
                  <a:cubicBezTo>
                    <a:pt x="3644" y="230"/>
                    <a:pt x="3632" y="170"/>
                    <a:pt x="3573" y="111"/>
                  </a:cubicBezTo>
                  <a:cubicBezTo>
                    <a:pt x="3525" y="63"/>
                    <a:pt x="3454" y="51"/>
                    <a:pt x="3418" y="51"/>
                  </a:cubicBezTo>
                  <a:cubicBezTo>
                    <a:pt x="3193" y="15"/>
                    <a:pt x="2967" y="0"/>
                    <a:pt x="27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640" name="Google Shape;1640;p39"/>
            <p:cNvSpPr/>
            <p:nvPr/>
          </p:nvSpPr>
          <p:spPr>
            <a:xfrm>
              <a:off x="5851505" y="4184955"/>
              <a:ext cx="258705" cy="69507"/>
            </a:xfrm>
            <a:custGeom>
              <a:avLst/>
              <a:gdLst/>
              <a:ahLst/>
              <a:cxnLst/>
              <a:rect l="l" t="t" r="r" b="b"/>
              <a:pathLst>
                <a:path w="3454" h="928" extrusionOk="0">
                  <a:moveTo>
                    <a:pt x="2599" y="1"/>
                  </a:moveTo>
                  <a:cubicBezTo>
                    <a:pt x="2181" y="1"/>
                    <a:pt x="1755" y="47"/>
                    <a:pt x="1334" y="94"/>
                  </a:cubicBezTo>
                  <a:cubicBezTo>
                    <a:pt x="989" y="142"/>
                    <a:pt x="501" y="94"/>
                    <a:pt x="191" y="225"/>
                  </a:cubicBezTo>
                  <a:cubicBezTo>
                    <a:pt x="60" y="285"/>
                    <a:pt x="60" y="309"/>
                    <a:pt x="25" y="440"/>
                  </a:cubicBezTo>
                  <a:cubicBezTo>
                    <a:pt x="37" y="487"/>
                    <a:pt x="13" y="928"/>
                    <a:pt x="1" y="928"/>
                  </a:cubicBezTo>
                  <a:cubicBezTo>
                    <a:pt x="1156" y="892"/>
                    <a:pt x="2299" y="832"/>
                    <a:pt x="3454" y="749"/>
                  </a:cubicBezTo>
                  <a:cubicBezTo>
                    <a:pt x="3454" y="559"/>
                    <a:pt x="3430" y="368"/>
                    <a:pt x="3394" y="178"/>
                  </a:cubicBezTo>
                  <a:cubicBezTo>
                    <a:pt x="3394" y="142"/>
                    <a:pt x="3370" y="94"/>
                    <a:pt x="3347" y="82"/>
                  </a:cubicBezTo>
                  <a:cubicBezTo>
                    <a:pt x="3311" y="70"/>
                    <a:pt x="3287" y="47"/>
                    <a:pt x="3251" y="47"/>
                  </a:cubicBezTo>
                  <a:cubicBezTo>
                    <a:pt x="3038" y="14"/>
                    <a:pt x="2819" y="1"/>
                    <a:pt x="25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641" name="Google Shape;1641;p39"/>
            <p:cNvSpPr/>
            <p:nvPr/>
          </p:nvSpPr>
          <p:spPr>
            <a:xfrm>
              <a:off x="5841679" y="4175143"/>
              <a:ext cx="278328" cy="90030"/>
            </a:xfrm>
            <a:custGeom>
              <a:avLst/>
              <a:gdLst/>
              <a:ahLst/>
              <a:cxnLst/>
              <a:rect l="l" t="t" r="r" b="b"/>
              <a:pathLst>
                <a:path w="3716" h="1202" extrusionOk="0">
                  <a:moveTo>
                    <a:pt x="2704" y="261"/>
                  </a:moveTo>
                  <a:cubicBezTo>
                    <a:pt x="2930" y="261"/>
                    <a:pt x="3156" y="273"/>
                    <a:pt x="3370" y="332"/>
                  </a:cubicBezTo>
                  <a:lnTo>
                    <a:pt x="3394" y="332"/>
                  </a:lnTo>
                  <a:lnTo>
                    <a:pt x="3394" y="344"/>
                  </a:lnTo>
                  <a:cubicBezTo>
                    <a:pt x="3418" y="487"/>
                    <a:pt x="3454" y="618"/>
                    <a:pt x="3454" y="761"/>
                  </a:cubicBezTo>
                  <a:cubicBezTo>
                    <a:pt x="2394" y="844"/>
                    <a:pt x="1334" y="904"/>
                    <a:pt x="275" y="928"/>
                  </a:cubicBezTo>
                  <a:cubicBezTo>
                    <a:pt x="275" y="868"/>
                    <a:pt x="299" y="809"/>
                    <a:pt x="299" y="749"/>
                  </a:cubicBezTo>
                  <a:cubicBezTo>
                    <a:pt x="310" y="678"/>
                    <a:pt x="310" y="618"/>
                    <a:pt x="310" y="606"/>
                  </a:cubicBezTo>
                  <a:lnTo>
                    <a:pt x="310" y="571"/>
                  </a:lnTo>
                  <a:cubicBezTo>
                    <a:pt x="322" y="547"/>
                    <a:pt x="322" y="511"/>
                    <a:pt x="322" y="511"/>
                  </a:cubicBezTo>
                  <a:cubicBezTo>
                    <a:pt x="322" y="511"/>
                    <a:pt x="334" y="499"/>
                    <a:pt x="382" y="487"/>
                  </a:cubicBezTo>
                  <a:cubicBezTo>
                    <a:pt x="572" y="404"/>
                    <a:pt x="870" y="392"/>
                    <a:pt x="1132" y="380"/>
                  </a:cubicBezTo>
                  <a:cubicBezTo>
                    <a:pt x="1263" y="368"/>
                    <a:pt x="1382" y="368"/>
                    <a:pt x="1501" y="344"/>
                  </a:cubicBezTo>
                  <a:cubicBezTo>
                    <a:pt x="1906" y="309"/>
                    <a:pt x="2299" y="261"/>
                    <a:pt x="2704" y="261"/>
                  </a:cubicBezTo>
                  <a:close/>
                  <a:moveTo>
                    <a:pt x="2740" y="1"/>
                  </a:moveTo>
                  <a:cubicBezTo>
                    <a:pt x="2312" y="1"/>
                    <a:pt x="1886" y="48"/>
                    <a:pt x="1465" y="94"/>
                  </a:cubicBezTo>
                  <a:cubicBezTo>
                    <a:pt x="1370" y="106"/>
                    <a:pt x="1251" y="130"/>
                    <a:pt x="1108" y="130"/>
                  </a:cubicBezTo>
                  <a:cubicBezTo>
                    <a:pt x="834" y="130"/>
                    <a:pt x="513" y="142"/>
                    <a:pt x="275" y="249"/>
                  </a:cubicBezTo>
                  <a:cubicBezTo>
                    <a:pt x="120" y="309"/>
                    <a:pt x="84" y="344"/>
                    <a:pt x="37" y="511"/>
                  </a:cubicBezTo>
                  <a:lnTo>
                    <a:pt x="37" y="547"/>
                  </a:lnTo>
                  <a:cubicBezTo>
                    <a:pt x="37" y="571"/>
                    <a:pt x="37" y="606"/>
                    <a:pt x="25" y="737"/>
                  </a:cubicBezTo>
                  <a:cubicBezTo>
                    <a:pt x="13" y="821"/>
                    <a:pt x="13" y="987"/>
                    <a:pt x="1" y="1023"/>
                  </a:cubicBezTo>
                  <a:cubicBezTo>
                    <a:pt x="13" y="987"/>
                    <a:pt x="60" y="928"/>
                    <a:pt x="120" y="928"/>
                  </a:cubicBezTo>
                  <a:lnTo>
                    <a:pt x="120" y="1202"/>
                  </a:lnTo>
                  <a:lnTo>
                    <a:pt x="144" y="1202"/>
                  </a:lnTo>
                  <a:cubicBezTo>
                    <a:pt x="1287" y="1166"/>
                    <a:pt x="2454" y="1106"/>
                    <a:pt x="3597" y="1023"/>
                  </a:cubicBezTo>
                  <a:lnTo>
                    <a:pt x="3716" y="999"/>
                  </a:lnTo>
                  <a:lnTo>
                    <a:pt x="3716" y="880"/>
                  </a:lnTo>
                  <a:cubicBezTo>
                    <a:pt x="3716" y="678"/>
                    <a:pt x="3704" y="463"/>
                    <a:pt x="3656" y="273"/>
                  </a:cubicBezTo>
                  <a:cubicBezTo>
                    <a:pt x="3644" y="225"/>
                    <a:pt x="3632" y="166"/>
                    <a:pt x="3573" y="106"/>
                  </a:cubicBezTo>
                  <a:cubicBezTo>
                    <a:pt x="3525" y="70"/>
                    <a:pt x="3454" y="47"/>
                    <a:pt x="3418" y="47"/>
                  </a:cubicBezTo>
                  <a:cubicBezTo>
                    <a:pt x="3192" y="14"/>
                    <a:pt x="2966" y="1"/>
                    <a:pt x="27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</p:grpSp>
      <p:grpSp>
        <p:nvGrpSpPr>
          <p:cNvPr id="1642" name="Google Shape;1642;p39"/>
          <p:cNvGrpSpPr/>
          <p:nvPr/>
        </p:nvGrpSpPr>
        <p:grpSpPr>
          <a:xfrm rot="3273994">
            <a:off x="11379794" y="985263"/>
            <a:ext cx="666870" cy="626660"/>
            <a:chOff x="6276222" y="5478184"/>
            <a:chExt cx="335402" cy="315179"/>
          </a:xfrm>
        </p:grpSpPr>
        <p:sp>
          <p:nvSpPr>
            <p:cNvPr id="1643" name="Google Shape;1643;p39"/>
            <p:cNvSpPr/>
            <p:nvPr/>
          </p:nvSpPr>
          <p:spPr>
            <a:xfrm>
              <a:off x="6286484" y="5487174"/>
              <a:ext cx="314880" cy="297203"/>
            </a:xfrm>
            <a:custGeom>
              <a:avLst/>
              <a:gdLst/>
              <a:ahLst/>
              <a:cxnLst/>
              <a:rect l="l" t="t" r="r" b="b"/>
              <a:pathLst>
                <a:path w="4204" h="3968" extrusionOk="0">
                  <a:moveTo>
                    <a:pt x="762" y="1"/>
                  </a:moveTo>
                  <a:cubicBezTo>
                    <a:pt x="758" y="1"/>
                    <a:pt x="754" y="1"/>
                    <a:pt x="751" y="3"/>
                  </a:cubicBezTo>
                  <a:cubicBezTo>
                    <a:pt x="549" y="158"/>
                    <a:pt x="1" y="634"/>
                    <a:pt x="1" y="634"/>
                  </a:cubicBezTo>
                  <a:cubicBezTo>
                    <a:pt x="1" y="634"/>
                    <a:pt x="358" y="1039"/>
                    <a:pt x="1132" y="1837"/>
                  </a:cubicBezTo>
                  <a:cubicBezTo>
                    <a:pt x="822" y="2122"/>
                    <a:pt x="394" y="2492"/>
                    <a:pt x="72" y="2789"/>
                  </a:cubicBezTo>
                  <a:cubicBezTo>
                    <a:pt x="358" y="3135"/>
                    <a:pt x="727" y="3420"/>
                    <a:pt x="1013" y="3777"/>
                  </a:cubicBezTo>
                  <a:cubicBezTo>
                    <a:pt x="1430" y="3504"/>
                    <a:pt x="1608" y="3135"/>
                    <a:pt x="1954" y="2825"/>
                  </a:cubicBezTo>
                  <a:cubicBezTo>
                    <a:pt x="2311" y="3135"/>
                    <a:pt x="2870" y="3563"/>
                    <a:pt x="3156" y="3968"/>
                  </a:cubicBezTo>
                  <a:cubicBezTo>
                    <a:pt x="3585" y="3718"/>
                    <a:pt x="3728" y="3420"/>
                    <a:pt x="4204" y="3289"/>
                  </a:cubicBezTo>
                  <a:cubicBezTo>
                    <a:pt x="3811" y="2813"/>
                    <a:pt x="3227" y="2313"/>
                    <a:pt x="2751" y="1920"/>
                  </a:cubicBezTo>
                  <a:cubicBezTo>
                    <a:pt x="3251" y="1515"/>
                    <a:pt x="3323" y="1349"/>
                    <a:pt x="3847" y="979"/>
                  </a:cubicBezTo>
                  <a:cubicBezTo>
                    <a:pt x="3513" y="670"/>
                    <a:pt x="3382" y="503"/>
                    <a:pt x="3049" y="194"/>
                  </a:cubicBezTo>
                  <a:cubicBezTo>
                    <a:pt x="2668" y="682"/>
                    <a:pt x="2477" y="944"/>
                    <a:pt x="2001" y="1301"/>
                  </a:cubicBezTo>
                  <a:cubicBezTo>
                    <a:pt x="1999" y="1302"/>
                    <a:pt x="1997" y="1303"/>
                    <a:pt x="1995" y="1303"/>
                  </a:cubicBezTo>
                  <a:cubicBezTo>
                    <a:pt x="1879" y="1303"/>
                    <a:pt x="928" y="1"/>
                    <a:pt x="76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644" name="Google Shape;1644;p39"/>
            <p:cNvSpPr/>
            <p:nvPr/>
          </p:nvSpPr>
          <p:spPr>
            <a:xfrm>
              <a:off x="6276222" y="5478184"/>
              <a:ext cx="335402" cy="315179"/>
            </a:xfrm>
            <a:custGeom>
              <a:avLst/>
              <a:gdLst/>
              <a:ahLst/>
              <a:cxnLst/>
              <a:rect l="l" t="t" r="r" b="b"/>
              <a:pathLst>
                <a:path w="4478" h="4208" extrusionOk="0">
                  <a:moveTo>
                    <a:pt x="906" y="259"/>
                  </a:moveTo>
                  <a:cubicBezTo>
                    <a:pt x="906" y="259"/>
                    <a:pt x="918" y="271"/>
                    <a:pt x="942" y="271"/>
                  </a:cubicBezTo>
                  <a:cubicBezTo>
                    <a:pt x="977" y="295"/>
                    <a:pt x="1025" y="366"/>
                    <a:pt x="1061" y="378"/>
                  </a:cubicBezTo>
                  <a:cubicBezTo>
                    <a:pt x="1144" y="473"/>
                    <a:pt x="1215" y="557"/>
                    <a:pt x="1311" y="664"/>
                  </a:cubicBezTo>
                  <a:cubicBezTo>
                    <a:pt x="1489" y="866"/>
                    <a:pt x="1668" y="1092"/>
                    <a:pt x="1858" y="1307"/>
                  </a:cubicBezTo>
                  <a:cubicBezTo>
                    <a:pt x="1918" y="1378"/>
                    <a:pt x="2013" y="1485"/>
                    <a:pt x="2096" y="1509"/>
                  </a:cubicBezTo>
                  <a:cubicBezTo>
                    <a:pt x="2114" y="1527"/>
                    <a:pt x="2132" y="1536"/>
                    <a:pt x="2151" y="1536"/>
                  </a:cubicBezTo>
                  <a:cubicBezTo>
                    <a:pt x="2171" y="1536"/>
                    <a:pt x="2192" y="1527"/>
                    <a:pt x="2215" y="1509"/>
                  </a:cubicBezTo>
                  <a:cubicBezTo>
                    <a:pt x="2227" y="1509"/>
                    <a:pt x="2227" y="1497"/>
                    <a:pt x="2251" y="1497"/>
                  </a:cubicBezTo>
                  <a:cubicBezTo>
                    <a:pt x="2620" y="1200"/>
                    <a:pt x="2930" y="854"/>
                    <a:pt x="3228" y="485"/>
                  </a:cubicBezTo>
                  <a:cubicBezTo>
                    <a:pt x="3418" y="676"/>
                    <a:pt x="3620" y="890"/>
                    <a:pt x="3823" y="1080"/>
                  </a:cubicBezTo>
                  <a:cubicBezTo>
                    <a:pt x="3478" y="1342"/>
                    <a:pt x="3180" y="1664"/>
                    <a:pt x="2847" y="1938"/>
                  </a:cubicBezTo>
                  <a:cubicBezTo>
                    <a:pt x="2799" y="1985"/>
                    <a:pt x="2799" y="2081"/>
                    <a:pt x="2847" y="2116"/>
                  </a:cubicBezTo>
                  <a:cubicBezTo>
                    <a:pt x="3299" y="2509"/>
                    <a:pt x="3763" y="2914"/>
                    <a:pt x="4168" y="3355"/>
                  </a:cubicBezTo>
                  <a:cubicBezTo>
                    <a:pt x="3870" y="3509"/>
                    <a:pt x="3632" y="3724"/>
                    <a:pt x="3358" y="3914"/>
                  </a:cubicBezTo>
                  <a:cubicBezTo>
                    <a:pt x="2989" y="3509"/>
                    <a:pt x="2573" y="3188"/>
                    <a:pt x="2168" y="2855"/>
                  </a:cubicBezTo>
                  <a:cubicBezTo>
                    <a:pt x="2150" y="2831"/>
                    <a:pt x="2120" y="2819"/>
                    <a:pt x="2087" y="2819"/>
                  </a:cubicBezTo>
                  <a:cubicBezTo>
                    <a:pt x="2055" y="2819"/>
                    <a:pt x="2019" y="2831"/>
                    <a:pt x="1989" y="2855"/>
                  </a:cubicBezTo>
                  <a:cubicBezTo>
                    <a:pt x="1692" y="3128"/>
                    <a:pt x="1477" y="3474"/>
                    <a:pt x="1156" y="3724"/>
                  </a:cubicBezTo>
                  <a:cubicBezTo>
                    <a:pt x="906" y="3450"/>
                    <a:pt x="644" y="3188"/>
                    <a:pt x="382" y="2926"/>
                  </a:cubicBezTo>
                  <a:cubicBezTo>
                    <a:pt x="715" y="2628"/>
                    <a:pt x="1037" y="2343"/>
                    <a:pt x="1370" y="2045"/>
                  </a:cubicBezTo>
                  <a:cubicBezTo>
                    <a:pt x="1418" y="1997"/>
                    <a:pt x="1418" y="1914"/>
                    <a:pt x="1370" y="1866"/>
                  </a:cubicBezTo>
                  <a:cubicBezTo>
                    <a:pt x="1013" y="1497"/>
                    <a:pt x="668" y="1140"/>
                    <a:pt x="322" y="747"/>
                  </a:cubicBezTo>
                  <a:cubicBezTo>
                    <a:pt x="501" y="604"/>
                    <a:pt x="668" y="438"/>
                    <a:pt x="858" y="307"/>
                  </a:cubicBezTo>
                  <a:lnTo>
                    <a:pt x="906" y="259"/>
                  </a:lnTo>
                  <a:close/>
                  <a:moveTo>
                    <a:pt x="910" y="0"/>
                  </a:moveTo>
                  <a:cubicBezTo>
                    <a:pt x="860" y="0"/>
                    <a:pt x="805" y="21"/>
                    <a:pt x="739" y="68"/>
                  </a:cubicBezTo>
                  <a:cubicBezTo>
                    <a:pt x="501" y="247"/>
                    <a:pt x="275" y="449"/>
                    <a:pt x="60" y="652"/>
                  </a:cubicBezTo>
                  <a:cubicBezTo>
                    <a:pt x="1" y="688"/>
                    <a:pt x="13" y="771"/>
                    <a:pt x="60" y="830"/>
                  </a:cubicBezTo>
                  <a:cubicBezTo>
                    <a:pt x="382" y="1211"/>
                    <a:pt x="739" y="1581"/>
                    <a:pt x="1096" y="1938"/>
                  </a:cubicBezTo>
                  <a:cubicBezTo>
                    <a:pt x="775" y="2235"/>
                    <a:pt x="441" y="2521"/>
                    <a:pt x="132" y="2819"/>
                  </a:cubicBezTo>
                  <a:cubicBezTo>
                    <a:pt x="84" y="2866"/>
                    <a:pt x="84" y="2938"/>
                    <a:pt x="132" y="2997"/>
                  </a:cubicBezTo>
                  <a:cubicBezTo>
                    <a:pt x="430" y="3343"/>
                    <a:pt x="775" y="3640"/>
                    <a:pt x="1072" y="3986"/>
                  </a:cubicBezTo>
                  <a:cubicBezTo>
                    <a:pt x="1086" y="4005"/>
                    <a:pt x="1113" y="4014"/>
                    <a:pt x="1143" y="4014"/>
                  </a:cubicBezTo>
                  <a:cubicBezTo>
                    <a:pt x="1168" y="4014"/>
                    <a:pt x="1194" y="4008"/>
                    <a:pt x="1215" y="3998"/>
                  </a:cubicBezTo>
                  <a:cubicBezTo>
                    <a:pt x="1561" y="3747"/>
                    <a:pt x="1799" y="3402"/>
                    <a:pt x="2096" y="3105"/>
                  </a:cubicBezTo>
                  <a:cubicBezTo>
                    <a:pt x="2477" y="3426"/>
                    <a:pt x="2894" y="3747"/>
                    <a:pt x="3192" y="4140"/>
                  </a:cubicBezTo>
                  <a:cubicBezTo>
                    <a:pt x="3225" y="4174"/>
                    <a:pt x="3265" y="4208"/>
                    <a:pt x="3306" y="4208"/>
                  </a:cubicBezTo>
                  <a:cubicBezTo>
                    <a:pt x="3324" y="4208"/>
                    <a:pt x="3341" y="4202"/>
                    <a:pt x="3358" y="4188"/>
                  </a:cubicBezTo>
                  <a:cubicBezTo>
                    <a:pt x="3704" y="3962"/>
                    <a:pt x="3966" y="3652"/>
                    <a:pt x="4371" y="3521"/>
                  </a:cubicBezTo>
                  <a:cubicBezTo>
                    <a:pt x="4466" y="3474"/>
                    <a:pt x="4478" y="3366"/>
                    <a:pt x="4418" y="3307"/>
                  </a:cubicBezTo>
                  <a:cubicBezTo>
                    <a:pt x="4013" y="2831"/>
                    <a:pt x="3561" y="2414"/>
                    <a:pt x="3085" y="2021"/>
                  </a:cubicBezTo>
                  <a:cubicBezTo>
                    <a:pt x="3394" y="1735"/>
                    <a:pt x="3692" y="1438"/>
                    <a:pt x="4037" y="1188"/>
                  </a:cubicBezTo>
                  <a:cubicBezTo>
                    <a:pt x="4085" y="1140"/>
                    <a:pt x="4120" y="1045"/>
                    <a:pt x="4061" y="985"/>
                  </a:cubicBezTo>
                  <a:cubicBezTo>
                    <a:pt x="3787" y="735"/>
                    <a:pt x="3537" y="473"/>
                    <a:pt x="3275" y="199"/>
                  </a:cubicBezTo>
                  <a:cubicBezTo>
                    <a:pt x="3250" y="174"/>
                    <a:pt x="3215" y="159"/>
                    <a:pt x="3180" y="159"/>
                  </a:cubicBezTo>
                  <a:cubicBezTo>
                    <a:pt x="3150" y="159"/>
                    <a:pt x="3119" y="171"/>
                    <a:pt x="3097" y="199"/>
                  </a:cubicBezTo>
                  <a:cubicBezTo>
                    <a:pt x="2799" y="592"/>
                    <a:pt x="2501" y="950"/>
                    <a:pt x="2108" y="1259"/>
                  </a:cubicBezTo>
                  <a:lnTo>
                    <a:pt x="2108" y="1247"/>
                  </a:lnTo>
                  <a:cubicBezTo>
                    <a:pt x="2096" y="1200"/>
                    <a:pt x="2037" y="1164"/>
                    <a:pt x="2001" y="1128"/>
                  </a:cubicBezTo>
                  <a:cubicBezTo>
                    <a:pt x="1918" y="1021"/>
                    <a:pt x="1811" y="902"/>
                    <a:pt x="1727" y="795"/>
                  </a:cubicBezTo>
                  <a:cubicBezTo>
                    <a:pt x="1525" y="569"/>
                    <a:pt x="1358" y="318"/>
                    <a:pt x="1132" y="128"/>
                  </a:cubicBezTo>
                  <a:cubicBezTo>
                    <a:pt x="1053" y="49"/>
                    <a:pt x="987" y="0"/>
                    <a:pt x="9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</p:grpSp>
      <p:grpSp>
        <p:nvGrpSpPr>
          <p:cNvPr id="37" name="Google Shape;1698;p42">
            <a:extLst>
              <a:ext uri="{FF2B5EF4-FFF2-40B4-BE49-F238E27FC236}">
                <a16:creationId xmlns:a16="http://schemas.microsoft.com/office/drawing/2014/main" id="{72BCDD27-BDA0-43EA-B42F-2DE1989F9BDC}"/>
              </a:ext>
            </a:extLst>
          </p:cNvPr>
          <p:cNvGrpSpPr/>
          <p:nvPr/>
        </p:nvGrpSpPr>
        <p:grpSpPr>
          <a:xfrm flipH="1">
            <a:off x="4185666" y="585653"/>
            <a:ext cx="726062" cy="682749"/>
            <a:chOff x="3187875" y="1320975"/>
            <a:chExt cx="545897" cy="513332"/>
          </a:xfrm>
        </p:grpSpPr>
        <p:sp>
          <p:nvSpPr>
            <p:cNvPr id="38" name="Google Shape;1699;p42">
              <a:extLst>
                <a:ext uri="{FF2B5EF4-FFF2-40B4-BE49-F238E27FC236}">
                  <a16:creationId xmlns:a16="http://schemas.microsoft.com/office/drawing/2014/main" id="{9B5C9A61-FD31-4AF3-9AB0-3EA1A35D7847}"/>
                </a:ext>
              </a:extLst>
            </p:cNvPr>
            <p:cNvSpPr/>
            <p:nvPr/>
          </p:nvSpPr>
          <p:spPr>
            <a:xfrm>
              <a:off x="3202421" y="1354900"/>
              <a:ext cx="485554" cy="448532"/>
            </a:xfrm>
            <a:custGeom>
              <a:avLst/>
              <a:gdLst/>
              <a:ahLst/>
              <a:cxnLst/>
              <a:rect l="l" t="t" r="r" b="b"/>
              <a:pathLst>
                <a:path w="10348" h="9559" extrusionOk="0">
                  <a:moveTo>
                    <a:pt x="5227" y="0"/>
                  </a:moveTo>
                  <a:cubicBezTo>
                    <a:pt x="4871" y="0"/>
                    <a:pt x="4515" y="44"/>
                    <a:pt x="4156" y="141"/>
                  </a:cubicBezTo>
                  <a:cubicBezTo>
                    <a:pt x="4120" y="141"/>
                    <a:pt x="4108" y="153"/>
                    <a:pt x="4096" y="153"/>
                  </a:cubicBezTo>
                  <a:cubicBezTo>
                    <a:pt x="3822" y="236"/>
                    <a:pt x="3703" y="415"/>
                    <a:pt x="3680" y="712"/>
                  </a:cubicBezTo>
                  <a:cubicBezTo>
                    <a:pt x="3608" y="1367"/>
                    <a:pt x="3632" y="2046"/>
                    <a:pt x="3620" y="2701"/>
                  </a:cubicBezTo>
                  <a:cubicBezTo>
                    <a:pt x="3608" y="2915"/>
                    <a:pt x="3644" y="3153"/>
                    <a:pt x="3572" y="3391"/>
                  </a:cubicBezTo>
                  <a:cubicBezTo>
                    <a:pt x="3203" y="3439"/>
                    <a:pt x="2846" y="3474"/>
                    <a:pt x="2501" y="3510"/>
                  </a:cubicBezTo>
                  <a:cubicBezTo>
                    <a:pt x="1894" y="3593"/>
                    <a:pt x="1298" y="3677"/>
                    <a:pt x="715" y="3867"/>
                  </a:cubicBezTo>
                  <a:cubicBezTo>
                    <a:pt x="274" y="4022"/>
                    <a:pt x="60" y="4308"/>
                    <a:pt x="36" y="4784"/>
                  </a:cubicBezTo>
                  <a:cubicBezTo>
                    <a:pt x="1" y="5201"/>
                    <a:pt x="72" y="5594"/>
                    <a:pt x="167" y="5987"/>
                  </a:cubicBezTo>
                  <a:cubicBezTo>
                    <a:pt x="251" y="6296"/>
                    <a:pt x="370" y="6403"/>
                    <a:pt x="703" y="6415"/>
                  </a:cubicBezTo>
                  <a:cubicBezTo>
                    <a:pt x="814" y="6425"/>
                    <a:pt x="927" y="6429"/>
                    <a:pt x="1039" y="6429"/>
                  </a:cubicBezTo>
                  <a:cubicBezTo>
                    <a:pt x="1335" y="6429"/>
                    <a:pt x="1633" y="6399"/>
                    <a:pt x="1917" y="6356"/>
                  </a:cubicBezTo>
                  <a:cubicBezTo>
                    <a:pt x="2310" y="6308"/>
                    <a:pt x="2715" y="6237"/>
                    <a:pt x="3096" y="6177"/>
                  </a:cubicBezTo>
                  <a:cubicBezTo>
                    <a:pt x="3158" y="6166"/>
                    <a:pt x="3207" y="6161"/>
                    <a:pt x="3248" y="6161"/>
                  </a:cubicBezTo>
                  <a:cubicBezTo>
                    <a:pt x="3389" y="6161"/>
                    <a:pt x="3427" y="6231"/>
                    <a:pt x="3501" y="6415"/>
                  </a:cubicBezTo>
                  <a:cubicBezTo>
                    <a:pt x="3513" y="6463"/>
                    <a:pt x="3525" y="6510"/>
                    <a:pt x="3525" y="6546"/>
                  </a:cubicBezTo>
                  <a:cubicBezTo>
                    <a:pt x="3572" y="6891"/>
                    <a:pt x="3608" y="7237"/>
                    <a:pt x="3608" y="7582"/>
                  </a:cubicBezTo>
                  <a:cubicBezTo>
                    <a:pt x="3584" y="8094"/>
                    <a:pt x="3608" y="8606"/>
                    <a:pt x="3680" y="9106"/>
                  </a:cubicBezTo>
                  <a:cubicBezTo>
                    <a:pt x="3680" y="9142"/>
                    <a:pt x="3691" y="9166"/>
                    <a:pt x="3691" y="9201"/>
                  </a:cubicBezTo>
                  <a:cubicBezTo>
                    <a:pt x="3739" y="9404"/>
                    <a:pt x="3811" y="9463"/>
                    <a:pt x="4049" y="9499"/>
                  </a:cubicBezTo>
                  <a:cubicBezTo>
                    <a:pt x="4377" y="9538"/>
                    <a:pt x="4703" y="9559"/>
                    <a:pt x="5030" y="9559"/>
                  </a:cubicBezTo>
                  <a:cubicBezTo>
                    <a:pt x="5307" y="9559"/>
                    <a:pt x="5586" y="9544"/>
                    <a:pt x="5870" y="9511"/>
                  </a:cubicBezTo>
                  <a:cubicBezTo>
                    <a:pt x="6323" y="9451"/>
                    <a:pt x="6478" y="9285"/>
                    <a:pt x="6549" y="8832"/>
                  </a:cubicBezTo>
                  <a:cubicBezTo>
                    <a:pt x="6585" y="8618"/>
                    <a:pt x="6561" y="8392"/>
                    <a:pt x="6561" y="8189"/>
                  </a:cubicBezTo>
                  <a:cubicBezTo>
                    <a:pt x="6549" y="7737"/>
                    <a:pt x="6537" y="7284"/>
                    <a:pt x="6537" y="6820"/>
                  </a:cubicBezTo>
                  <a:cubicBezTo>
                    <a:pt x="6537" y="6475"/>
                    <a:pt x="6597" y="6403"/>
                    <a:pt x="6942" y="6356"/>
                  </a:cubicBezTo>
                  <a:cubicBezTo>
                    <a:pt x="7751" y="6249"/>
                    <a:pt x="8573" y="6165"/>
                    <a:pt x="9395" y="6058"/>
                  </a:cubicBezTo>
                  <a:cubicBezTo>
                    <a:pt x="10073" y="5987"/>
                    <a:pt x="10109" y="5999"/>
                    <a:pt x="10276" y="5225"/>
                  </a:cubicBezTo>
                  <a:lnTo>
                    <a:pt x="10276" y="5165"/>
                  </a:lnTo>
                  <a:cubicBezTo>
                    <a:pt x="10347" y="4677"/>
                    <a:pt x="10288" y="4189"/>
                    <a:pt x="10228" y="3689"/>
                  </a:cubicBezTo>
                  <a:cubicBezTo>
                    <a:pt x="10192" y="3427"/>
                    <a:pt x="10133" y="3379"/>
                    <a:pt x="9918" y="3343"/>
                  </a:cubicBezTo>
                  <a:cubicBezTo>
                    <a:pt x="9526" y="3289"/>
                    <a:pt x="9136" y="3266"/>
                    <a:pt x="8747" y="3266"/>
                  </a:cubicBezTo>
                  <a:cubicBezTo>
                    <a:pt x="8191" y="3266"/>
                    <a:pt x="7638" y="3314"/>
                    <a:pt x="7085" y="3391"/>
                  </a:cubicBezTo>
                  <a:cubicBezTo>
                    <a:pt x="7003" y="3399"/>
                    <a:pt x="6915" y="3413"/>
                    <a:pt x="6817" y="3413"/>
                  </a:cubicBezTo>
                  <a:cubicBezTo>
                    <a:pt x="6774" y="3413"/>
                    <a:pt x="6728" y="3410"/>
                    <a:pt x="6680" y="3403"/>
                  </a:cubicBezTo>
                  <a:cubicBezTo>
                    <a:pt x="6597" y="3093"/>
                    <a:pt x="6585" y="2772"/>
                    <a:pt x="6585" y="2439"/>
                  </a:cubicBezTo>
                  <a:cubicBezTo>
                    <a:pt x="6597" y="1879"/>
                    <a:pt x="6597" y="1307"/>
                    <a:pt x="6585" y="748"/>
                  </a:cubicBezTo>
                  <a:cubicBezTo>
                    <a:pt x="6561" y="355"/>
                    <a:pt x="6442" y="153"/>
                    <a:pt x="6144" y="93"/>
                  </a:cubicBezTo>
                  <a:cubicBezTo>
                    <a:pt x="5837" y="33"/>
                    <a:pt x="5532" y="0"/>
                    <a:pt x="5227" y="0"/>
                  </a:cubicBezTo>
                  <a:close/>
                </a:path>
              </a:pathLst>
            </a:custGeom>
            <a:solidFill>
              <a:srgbClr val="1C0D3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9" name="Google Shape;1700;p42">
              <a:extLst>
                <a:ext uri="{FF2B5EF4-FFF2-40B4-BE49-F238E27FC236}">
                  <a16:creationId xmlns:a16="http://schemas.microsoft.com/office/drawing/2014/main" id="{296F153F-F103-4436-A35C-67F25D8349FA}"/>
                </a:ext>
              </a:extLst>
            </p:cNvPr>
            <p:cNvSpPr/>
            <p:nvPr/>
          </p:nvSpPr>
          <p:spPr>
            <a:xfrm>
              <a:off x="3187875" y="1341902"/>
              <a:ext cx="531913" cy="492405"/>
            </a:xfrm>
            <a:custGeom>
              <a:avLst/>
              <a:gdLst/>
              <a:ahLst/>
              <a:cxnLst/>
              <a:rect l="l" t="t" r="r" b="b"/>
              <a:pathLst>
                <a:path w="11336" h="10494" extrusionOk="0">
                  <a:moveTo>
                    <a:pt x="5537" y="277"/>
                  </a:moveTo>
                  <a:cubicBezTo>
                    <a:pt x="5842" y="277"/>
                    <a:pt x="6147" y="310"/>
                    <a:pt x="6454" y="370"/>
                  </a:cubicBezTo>
                  <a:cubicBezTo>
                    <a:pt x="6752" y="430"/>
                    <a:pt x="6871" y="632"/>
                    <a:pt x="6895" y="1025"/>
                  </a:cubicBezTo>
                  <a:cubicBezTo>
                    <a:pt x="6907" y="1584"/>
                    <a:pt x="6907" y="2156"/>
                    <a:pt x="6895" y="2716"/>
                  </a:cubicBezTo>
                  <a:cubicBezTo>
                    <a:pt x="6895" y="3049"/>
                    <a:pt x="6907" y="3370"/>
                    <a:pt x="6990" y="3680"/>
                  </a:cubicBezTo>
                  <a:cubicBezTo>
                    <a:pt x="7038" y="3687"/>
                    <a:pt x="7084" y="3690"/>
                    <a:pt x="7127" y="3690"/>
                  </a:cubicBezTo>
                  <a:cubicBezTo>
                    <a:pt x="7225" y="3690"/>
                    <a:pt x="7313" y="3676"/>
                    <a:pt x="7395" y="3668"/>
                  </a:cubicBezTo>
                  <a:cubicBezTo>
                    <a:pt x="7948" y="3591"/>
                    <a:pt x="8501" y="3543"/>
                    <a:pt x="9054" y="3543"/>
                  </a:cubicBezTo>
                  <a:cubicBezTo>
                    <a:pt x="9442" y="3543"/>
                    <a:pt x="9829" y="3566"/>
                    <a:pt x="10217" y="3620"/>
                  </a:cubicBezTo>
                  <a:cubicBezTo>
                    <a:pt x="10490" y="3656"/>
                    <a:pt x="10538" y="3704"/>
                    <a:pt x="10562" y="3966"/>
                  </a:cubicBezTo>
                  <a:cubicBezTo>
                    <a:pt x="10598" y="4466"/>
                    <a:pt x="10645" y="4954"/>
                    <a:pt x="10586" y="5442"/>
                  </a:cubicBezTo>
                  <a:lnTo>
                    <a:pt x="10586" y="5502"/>
                  </a:lnTo>
                  <a:cubicBezTo>
                    <a:pt x="10419" y="6276"/>
                    <a:pt x="10383" y="6264"/>
                    <a:pt x="9705" y="6335"/>
                  </a:cubicBezTo>
                  <a:cubicBezTo>
                    <a:pt x="8883" y="6442"/>
                    <a:pt x="8061" y="6526"/>
                    <a:pt x="7252" y="6633"/>
                  </a:cubicBezTo>
                  <a:cubicBezTo>
                    <a:pt x="6907" y="6680"/>
                    <a:pt x="6847" y="6752"/>
                    <a:pt x="6847" y="7097"/>
                  </a:cubicBezTo>
                  <a:cubicBezTo>
                    <a:pt x="6847" y="7561"/>
                    <a:pt x="6859" y="8014"/>
                    <a:pt x="6871" y="8466"/>
                  </a:cubicBezTo>
                  <a:cubicBezTo>
                    <a:pt x="6871" y="8669"/>
                    <a:pt x="6895" y="8895"/>
                    <a:pt x="6859" y="9109"/>
                  </a:cubicBezTo>
                  <a:cubicBezTo>
                    <a:pt x="6788" y="9562"/>
                    <a:pt x="6633" y="9728"/>
                    <a:pt x="6168" y="9788"/>
                  </a:cubicBezTo>
                  <a:cubicBezTo>
                    <a:pt x="5890" y="9821"/>
                    <a:pt x="5614" y="9836"/>
                    <a:pt x="5338" y="9836"/>
                  </a:cubicBezTo>
                  <a:cubicBezTo>
                    <a:pt x="5013" y="9836"/>
                    <a:pt x="4687" y="9815"/>
                    <a:pt x="4359" y="9776"/>
                  </a:cubicBezTo>
                  <a:cubicBezTo>
                    <a:pt x="4121" y="9740"/>
                    <a:pt x="4049" y="9681"/>
                    <a:pt x="4001" y="9478"/>
                  </a:cubicBezTo>
                  <a:cubicBezTo>
                    <a:pt x="4001" y="9443"/>
                    <a:pt x="3990" y="9419"/>
                    <a:pt x="3990" y="9383"/>
                  </a:cubicBezTo>
                  <a:cubicBezTo>
                    <a:pt x="3918" y="8883"/>
                    <a:pt x="3894" y="8371"/>
                    <a:pt x="3918" y="7859"/>
                  </a:cubicBezTo>
                  <a:cubicBezTo>
                    <a:pt x="3918" y="7514"/>
                    <a:pt x="3882" y="7168"/>
                    <a:pt x="3835" y="6823"/>
                  </a:cubicBezTo>
                  <a:cubicBezTo>
                    <a:pt x="3835" y="6787"/>
                    <a:pt x="3823" y="6740"/>
                    <a:pt x="3811" y="6692"/>
                  </a:cubicBezTo>
                  <a:cubicBezTo>
                    <a:pt x="3737" y="6508"/>
                    <a:pt x="3699" y="6438"/>
                    <a:pt x="3558" y="6438"/>
                  </a:cubicBezTo>
                  <a:cubicBezTo>
                    <a:pt x="3517" y="6438"/>
                    <a:pt x="3468" y="6443"/>
                    <a:pt x="3406" y="6454"/>
                  </a:cubicBezTo>
                  <a:cubicBezTo>
                    <a:pt x="3025" y="6514"/>
                    <a:pt x="2620" y="6585"/>
                    <a:pt x="2227" y="6633"/>
                  </a:cubicBezTo>
                  <a:cubicBezTo>
                    <a:pt x="1943" y="6676"/>
                    <a:pt x="1645" y="6706"/>
                    <a:pt x="1349" y="6706"/>
                  </a:cubicBezTo>
                  <a:cubicBezTo>
                    <a:pt x="1237" y="6706"/>
                    <a:pt x="1124" y="6702"/>
                    <a:pt x="1013" y="6692"/>
                  </a:cubicBezTo>
                  <a:cubicBezTo>
                    <a:pt x="680" y="6680"/>
                    <a:pt x="561" y="6573"/>
                    <a:pt x="477" y="6264"/>
                  </a:cubicBezTo>
                  <a:cubicBezTo>
                    <a:pt x="382" y="5871"/>
                    <a:pt x="311" y="5478"/>
                    <a:pt x="346" y="5061"/>
                  </a:cubicBezTo>
                  <a:cubicBezTo>
                    <a:pt x="370" y="4585"/>
                    <a:pt x="584" y="4299"/>
                    <a:pt x="1025" y="4144"/>
                  </a:cubicBezTo>
                  <a:cubicBezTo>
                    <a:pt x="1608" y="3954"/>
                    <a:pt x="2204" y="3870"/>
                    <a:pt x="2811" y="3787"/>
                  </a:cubicBezTo>
                  <a:cubicBezTo>
                    <a:pt x="3156" y="3751"/>
                    <a:pt x="3513" y="3716"/>
                    <a:pt x="3882" y="3668"/>
                  </a:cubicBezTo>
                  <a:cubicBezTo>
                    <a:pt x="3954" y="3430"/>
                    <a:pt x="3918" y="3192"/>
                    <a:pt x="3930" y="2978"/>
                  </a:cubicBezTo>
                  <a:cubicBezTo>
                    <a:pt x="3942" y="2323"/>
                    <a:pt x="3918" y="1644"/>
                    <a:pt x="3990" y="989"/>
                  </a:cubicBezTo>
                  <a:cubicBezTo>
                    <a:pt x="4013" y="692"/>
                    <a:pt x="4132" y="513"/>
                    <a:pt x="4406" y="430"/>
                  </a:cubicBezTo>
                  <a:cubicBezTo>
                    <a:pt x="4418" y="430"/>
                    <a:pt x="4430" y="418"/>
                    <a:pt x="4466" y="418"/>
                  </a:cubicBezTo>
                  <a:cubicBezTo>
                    <a:pt x="4825" y="321"/>
                    <a:pt x="5181" y="277"/>
                    <a:pt x="5537" y="277"/>
                  </a:cubicBezTo>
                  <a:close/>
                  <a:moveTo>
                    <a:pt x="5591" y="1"/>
                  </a:moveTo>
                  <a:cubicBezTo>
                    <a:pt x="5168" y="1"/>
                    <a:pt x="4746" y="74"/>
                    <a:pt x="4335" y="215"/>
                  </a:cubicBezTo>
                  <a:cubicBezTo>
                    <a:pt x="4311" y="215"/>
                    <a:pt x="4299" y="239"/>
                    <a:pt x="4287" y="239"/>
                  </a:cubicBezTo>
                  <a:cubicBezTo>
                    <a:pt x="3990" y="334"/>
                    <a:pt x="3811" y="572"/>
                    <a:pt x="3751" y="882"/>
                  </a:cubicBezTo>
                  <a:cubicBezTo>
                    <a:pt x="3632" y="1442"/>
                    <a:pt x="3644" y="1989"/>
                    <a:pt x="3656" y="2537"/>
                  </a:cubicBezTo>
                  <a:cubicBezTo>
                    <a:pt x="3656" y="2835"/>
                    <a:pt x="3692" y="3132"/>
                    <a:pt x="3704" y="3418"/>
                  </a:cubicBezTo>
                  <a:cubicBezTo>
                    <a:pt x="3668" y="3442"/>
                    <a:pt x="3632" y="3448"/>
                    <a:pt x="3598" y="3448"/>
                  </a:cubicBezTo>
                  <a:cubicBezTo>
                    <a:pt x="3564" y="3448"/>
                    <a:pt x="3531" y="3442"/>
                    <a:pt x="3501" y="3442"/>
                  </a:cubicBezTo>
                  <a:cubicBezTo>
                    <a:pt x="2549" y="3478"/>
                    <a:pt x="1620" y="3620"/>
                    <a:pt x="739" y="3966"/>
                  </a:cubicBezTo>
                  <a:cubicBezTo>
                    <a:pt x="382" y="4097"/>
                    <a:pt x="168" y="4382"/>
                    <a:pt x="84" y="4752"/>
                  </a:cubicBezTo>
                  <a:cubicBezTo>
                    <a:pt x="1" y="5204"/>
                    <a:pt x="1" y="5644"/>
                    <a:pt x="84" y="6085"/>
                  </a:cubicBezTo>
                  <a:cubicBezTo>
                    <a:pt x="227" y="6799"/>
                    <a:pt x="549" y="7133"/>
                    <a:pt x="1275" y="7252"/>
                  </a:cubicBezTo>
                  <a:cubicBezTo>
                    <a:pt x="1502" y="7288"/>
                    <a:pt x="1730" y="7304"/>
                    <a:pt x="1957" y="7304"/>
                  </a:cubicBezTo>
                  <a:cubicBezTo>
                    <a:pt x="2027" y="7304"/>
                    <a:pt x="2098" y="7302"/>
                    <a:pt x="2168" y="7299"/>
                  </a:cubicBezTo>
                  <a:cubicBezTo>
                    <a:pt x="2632" y="7276"/>
                    <a:pt x="3108" y="7216"/>
                    <a:pt x="3585" y="7121"/>
                  </a:cubicBezTo>
                  <a:cubicBezTo>
                    <a:pt x="3620" y="7490"/>
                    <a:pt x="3644" y="7847"/>
                    <a:pt x="3644" y="8192"/>
                  </a:cubicBezTo>
                  <a:cubicBezTo>
                    <a:pt x="3644" y="8645"/>
                    <a:pt x="3680" y="9073"/>
                    <a:pt x="3763" y="9502"/>
                  </a:cubicBezTo>
                  <a:cubicBezTo>
                    <a:pt x="3775" y="9609"/>
                    <a:pt x="3811" y="9716"/>
                    <a:pt x="3835" y="9812"/>
                  </a:cubicBezTo>
                  <a:cubicBezTo>
                    <a:pt x="3930" y="10169"/>
                    <a:pt x="4132" y="10383"/>
                    <a:pt x="4490" y="10443"/>
                  </a:cubicBezTo>
                  <a:cubicBezTo>
                    <a:pt x="4702" y="10478"/>
                    <a:pt x="4911" y="10494"/>
                    <a:pt x="5117" y="10494"/>
                  </a:cubicBezTo>
                  <a:cubicBezTo>
                    <a:pt x="5687" y="10494"/>
                    <a:pt x="6237" y="10370"/>
                    <a:pt x="6788" y="10169"/>
                  </a:cubicBezTo>
                  <a:cubicBezTo>
                    <a:pt x="6978" y="10097"/>
                    <a:pt x="7097" y="9955"/>
                    <a:pt x="7204" y="9776"/>
                  </a:cubicBezTo>
                  <a:cubicBezTo>
                    <a:pt x="7454" y="9276"/>
                    <a:pt x="7490" y="8764"/>
                    <a:pt x="7466" y="8228"/>
                  </a:cubicBezTo>
                  <a:cubicBezTo>
                    <a:pt x="7454" y="7907"/>
                    <a:pt x="7466" y="7585"/>
                    <a:pt x="7466" y="7252"/>
                  </a:cubicBezTo>
                  <a:cubicBezTo>
                    <a:pt x="7883" y="7252"/>
                    <a:pt x="8335" y="7228"/>
                    <a:pt x="8764" y="7192"/>
                  </a:cubicBezTo>
                  <a:cubicBezTo>
                    <a:pt x="9252" y="7168"/>
                    <a:pt x="9764" y="7157"/>
                    <a:pt x="10252" y="7049"/>
                  </a:cubicBezTo>
                  <a:cubicBezTo>
                    <a:pt x="10895" y="6895"/>
                    <a:pt x="11205" y="6597"/>
                    <a:pt x="11300" y="5990"/>
                  </a:cubicBezTo>
                  <a:cubicBezTo>
                    <a:pt x="11336" y="5383"/>
                    <a:pt x="11252" y="4740"/>
                    <a:pt x="11098" y="4121"/>
                  </a:cubicBezTo>
                  <a:cubicBezTo>
                    <a:pt x="10979" y="3632"/>
                    <a:pt x="10657" y="3347"/>
                    <a:pt x="10145" y="3251"/>
                  </a:cubicBezTo>
                  <a:cubicBezTo>
                    <a:pt x="9782" y="3204"/>
                    <a:pt x="9422" y="3183"/>
                    <a:pt x="9062" y="3183"/>
                  </a:cubicBezTo>
                  <a:cubicBezTo>
                    <a:pt x="8701" y="3183"/>
                    <a:pt x="8341" y="3204"/>
                    <a:pt x="7978" y="3239"/>
                  </a:cubicBezTo>
                  <a:cubicBezTo>
                    <a:pt x="7839" y="3249"/>
                    <a:pt x="7699" y="3293"/>
                    <a:pt x="7553" y="3293"/>
                  </a:cubicBezTo>
                  <a:cubicBezTo>
                    <a:pt x="7524" y="3293"/>
                    <a:pt x="7495" y="3291"/>
                    <a:pt x="7466" y="3287"/>
                  </a:cubicBezTo>
                  <a:cubicBezTo>
                    <a:pt x="7466" y="3168"/>
                    <a:pt x="7466" y="3049"/>
                    <a:pt x="7490" y="2942"/>
                  </a:cubicBezTo>
                  <a:cubicBezTo>
                    <a:pt x="7561" y="2370"/>
                    <a:pt x="7550" y="1811"/>
                    <a:pt x="7454" y="1263"/>
                  </a:cubicBezTo>
                  <a:cubicBezTo>
                    <a:pt x="7371" y="727"/>
                    <a:pt x="7109" y="275"/>
                    <a:pt x="6561" y="132"/>
                  </a:cubicBezTo>
                  <a:cubicBezTo>
                    <a:pt x="6241" y="44"/>
                    <a:pt x="5915" y="1"/>
                    <a:pt x="55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0" name="Google Shape;1701;p42">
              <a:extLst>
                <a:ext uri="{FF2B5EF4-FFF2-40B4-BE49-F238E27FC236}">
                  <a16:creationId xmlns:a16="http://schemas.microsoft.com/office/drawing/2014/main" id="{26000AF7-EFB2-43F1-9150-017E03C27671}"/>
                </a:ext>
              </a:extLst>
            </p:cNvPr>
            <p:cNvSpPr/>
            <p:nvPr/>
          </p:nvSpPr>
          <p:spPr>
            <a:xfrm>
              <a:off x="3384529" y="1382725"/>
              <a:ext cx="25197" cy="97223"/>
            </a:xfrm>
            <a:custGeom>
              <a:avLst/>
              <a:gdLst/>
              <a:ahLst/>
              <a:cxnLst/>
              <a:rect l="l" t="t" r="r" b="b"/>
              <a:pathLst>
                <a:path w="537" h="2072" extrusionOk="0">
                  <a:moveTo>
                    <a:pt x="239" y="0"/>
                  </a:moveTo>
                  <a:cubicBezTo>
                    <a:pt x="120" y="0"/>
                    <a:pt x="37" y="143"/>
                    <a:pt x="25" y="322"/>
                  </a:cubicBezTo>
                  <a:cubicBezTo>
                    <a:pt x="1" y="584"/>
                    <a:pt x="37" y="857"/>
                    <a:pt x="60" y="1119"/>
                  </a:cubicBezTo>
                  <a:cubicBezTo>
                    <a:pt x="108" y="1429"/>
                    <a:pt x="144" y="1762"/>
                    <a:pt x="263" y="2072"/>
                  </a:cubicBezTo>
                  <a:cubicBezTo>
                    <a:pt x="322" y="2060"/>
                    <a:pt x="346" y="2024"/>
                    <a:pt x="346" y="2000"/>
                  </a:cubicBezTo>
                  <a:cubicBezTo>
                    <a:pt x="477" y="1429"/>
                    <a:pt x="537" y="869"/>
                    <a:pt x="489" y="298"/>
                  </a:cubicBezTo>
                  <a:cubicBezTo>
                    <a:pt x="477" y="107"/>
                    <a:pt x="370" y="0"/>
                    <a:pt x="239" y="0"/>
                  </a:cubicBezTo>
                  <a:close/>
                </a:path>
              </a:pathLst>
            </a:custGeom>
            <a:solidFill>
              <a:srgbClr val="1C0D3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1" name="Google Shape;1702;p42">
              <a:extLst>
                <a:ext uri="{FF2B5EF4-FFF2-40B4-BE49-F238E27FC236}">
                  <a16:creationId xmlns:a16="http://schemas.microsoft.com/office/drawing/2014/main" id="{05B5B1E0-057E-4F03-AD92-36D8DA4079F8}"/>
                </a:ext>
              </a:extLst>
            </p:cNvPr>
            <p:cNvSpPr/>
            <p:nvPr/>
          </p:nvSpPr>
          <p:spPr>
            <a:xfrm>
              <a:off x="3574521" y="1525322"/>
              <a:ext cx="75451" cy="23790"/>
            </a:xfrm>
            <a:custGeom>
              <a:avLst/>
              <a:gdLst/>
              <a:ahLst/>
              <a:cxnLst/>
              <a:rect l="l" t="t" r="r" b="b"/>
              <a:pathLst>
                <a:path w="1608" h="507" extrusionOk="0">
                  <a:moveTo>
                    <a:pt x="736" y="0"/>
                  </a:moveTo>
                  <a:cubicBezTo>
                    <a:pt x="562" y="0"/>
                    <a:pt x="387" y="19"/>
                    <a:pt x="214" y="57"/>
                  </a:cubicBezTo>
                  <a:cubicBezTo>
                    <a:pt x="95" y="92"/>
                    <a:pt x="0" y="164"/>
                    <a:pt x="12" y="295"/>
                  </a:cubicBezTo>
                  <a:cubicBezTo>
                    <a:pt x="36" y="438"/>
                    <a:pt x="143" y="473"/>
                    <a:pt x="262" y="497"/>
                  </a:cubicBezTo>
                  <a:cubicBezTo>
                    <a:pt x="312" y="504"/>
                    <a:pt x="362" y="507"/>
                    <a:pt x="412" y="507"/>
                  </a:cubicBezTo>
                  <a:cubicBezTo>
                    <a:pt x="540" y="507"/>
                    <a:pt x="669" y="487"/>
                    <a:pt x="798" y="462"/>
                  </a:cubicBezTo>
                  <a:cubicBezTo>
                    <a:pt x="1072" y="414"/>
                    <a:pt x="1357" y="378"/>
                    <a:pt x="1607" y="223"/>
                  </a:cubicBezTo>
                  <a:cubicBezTo>
                    <a:pt x="1596" y="164"/>
                    <a:pt x="1572" y="152"/>
                    <a:pt x="1536" y="140"/>
                  </a:cubicBezTo>
                  <a:cubicBezTo>
                    <a:pt x="1275" y="46"/>
                    <a:pt x="1006" y="0"/>
                    <a:pt x="736" y="0"/>
                  </a:cubicBezTo>
                  <a:close/>
                </a:path>
              </a:pathLst>
            </a:custGeom>
            <a:solidFill>
              <a:srgbClr val="1C0D3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2" name="Google Shape;1703;p42">
              <a:extLst>
                <a:ext uri="{FF2B5EF4-FFF2-40B4-BE49-F238E27FC236}">
                  <a16:creationId xmlns:a16="http://schemas.microsoft.com/office/drawing/2014/main" id="{5F8D4A37-6A88-4620-8585-4E70125FA64F}"/>
                </a:ext>
              </a:extLst>
            </p:cNvPr>
            <p:cNvSpPr/>
            <p:nvPr/>
          </p:nvSpPr>
          <p:spPr>
            <a:xfrm>
              <a:off x="3226446" y="1548502"/>
              <a:ext cx="60389" cy="30218"/>
            </a:xfrm>
            <a:custGeom>
              <a:avLst/>
              <a:gdLst/>
              <a:ahLst/>
              <a:cxnLst/>
              <a:rect l="l" t="t" r="r" b="b"/>
              <a:pathLst>
                <a:path w="1287" h="644" extrusionOk="0">
                  <a:moveTo>
                    <a:pt x="751" y="1"/>
                  </a:moveTo>
                  <a:cubicBezTo>
                    <a:pt x="515" y="1"/>
                    <a:pt x="272" y="55"/>
                    <a:pt x="143" y="158"/>
                  </a:cubicBezTo>
                  <a:cubicBezTo>
                    <a:pt x="24" y="253"/>
                    <a:pt x="0" y="432"/>
                    <a:pt x="84" y="539"/>
                  </a:cubicBezTo>
                  <a:cubicBezTo>
                    <a:pt x="145" y="616"/>
                    <a:pt x="222" y="643"/>
                    <a:pt x="304" y="643"/>
                  </a:cubicBezTo>
                  <a:cubicBezTo>
                    <a:pt x="348" y="643"/>
                    <a:pt x="395" y="635"/>
                    <a:pt x="441" y="622"/>
                  </a:cubicBezTo>
                  <a:cubicBezTo>
                    <a:pt x="691" y="551"/>
                    <a:pt x="929" y="456"/>
                    <a:pt x="1155" y="313"/>
                  </a:cubicBezTo>
                  <a:cubicBezTo>
                    <a:pt x="1215" y="265"/>
                    <a:pt x="1274" y="241"/>
                    <a:pt x="1286" y="146"/>
                  </a:cubicBezTo>
                  <a:cubicBezTo>
                    <a:pt x="1286" y="137"/>
                    <a:pt x="1279" y="114"/>
                    <a:pt x="1271" y="114"/>
                  </a:cubicBezTo>
                  <a:cubicBezTo>
                    <a:pt x="1268" y="114"/>
                    <a:pt x="1265" y="117"/>
                    <a:pt x="1263" y="122"/>
                  </a:cubicBezTo>
                  <a:cubicBezTo>
                    <a:pt x="1148" y="40"/>
                    <a:pt x="952" y="1"/>
                    <a:pt x="751" y="1"/>
                  </a:cubicBezTo>
                  <a:close/>
                </a:path>
              </a:pathLst>
            </a:custGeom>
            <a:solidFill>
              <a:srgbClr val="1C0D3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3" name="Google Shape;1704;p42">
              <a:extLst>
                <a:ext uri="{FF2B5EF4-FFF2-40B4-BE49-F238E27FC236}">
                  <a16:creationId xmlns:a16="http://schemas.microsoft.com/office/drawing/2014/main" id="{D34AE4F7-ABDA-4D04-A95C-5FE7DD2CC8B3}"/>
                </a:ext>
              </a:extLst>
            </p:cNvPr>
            <p:cNvSpPr/>
            <p:nvPr/>
          </p:nvSpPr>
          <p:spPr>
            <a:xfrm>
              <a:off x="3216404" y="1333644"/>
              <a:ext cx="485507" cy="449095"/>
            </a:xfrm>
            <a:custGeom>
              <a:avLst/>
              <a:gdLst/>
              <a:ahLst/>
              <a:cxnLst/>
              <a:rect l="l" t="t" r="r" b="b"/>
              <a:pathLst>
                <a:path w="10347" h="9571" extrusionOk="0">
                  <a:moveTo>
                    <a:pt x="5226" y="1"/>
                  </a:moveTo>
                  <a:cubicBezTo>
                    <a:pt x="4870" y="1"/>
                    <a:pt x="4515" y="45"/>
                    <a:pt x="4155" y="141"/>
                  </a:cubicBezTo>
                  <a:cubicBezTo>
                    <a:pt x="4120" y="141"/>
                    <a:pt x="4108" y="153"/>
                    <a:pt x="4096" y="153"/>
                  </a:cubicBezTo>
                  <a:cubicBezTo>
                    <a:pt x="3822" y="248"/>
                    <a:pt x="3703" y="427"/>
                    <a:pt x="3679" y="725"/>
                  </a:cubicBezTo>
                  <a:cubicBezTo>
                    <a:pt x="3608" y="1379"/>
                    <a:pt x="3632" y="2046"/>
                    <a:pt x="3620" y="2701"/>
                  </a:cubicBezTo>
                  <a:cubicBezTo>
                    <a:pt x="3608" y="2927"/>
                    <a:pt x="3643" y="3165"/>
                    <a:pt x="3572" y="3404"/>
                  </a:cubicBezTo>
                  <a:cubicBezTo>
                    <a:pt x="3203" y="3451"/>
                    <a:pt x="2846" y="3475"/>
                    <a:pt x="2500" y="3523"/>
                  </a:cubicBezTo>
                  <a:cubicBezTo>
                    <a:pt x="1893" y="3594"/>
                    <a:pt x="1298" y="3689"/>
                    <a:pt x="715" y="3880"/>
                  </a:cubicBezTo>
                  <a:cubicBezTo>
                    <a:pt x="274" y="4023"/>
                    <a:pt x="60" y="4308"/>
                    <a:pt x="36" y="4785"/>
                  </a:cubicBezTo>
                  <a:cubicBezTo>
                    <a:pt x="0" y="5201"/>
                    <a:pt x="72" y="5606"/>
                    <a:pt x="167" y="5987"/>
                  </a:cubicBezTo>
                  <a:cubicBezTo>
                    <a:pt x="250" y="6309"/>
                    <a:pt x="369" y="6404"/>
                    <a:pt x="703" y="6428"/>
                  </a:cubicBezTo>
                  <a:cubicBezTo>
                    <a:pt x="807" y="6434"/>
                    <a:pt x="913" y="6437"/>
                    <a:pt x="1018" y="6437"/>
                  </a:cubicBezTo>
                  <a:cubicBezTo>
                    <a:pt x="1321" y="6437"/>
                    <a:pt x="1626" y="6412"/>
                    <a:pt x="1917" y="6368"/>
                  </a:cubicBezTo>
                  <a:cubicBezTo>
                    <a:pt x="2310" y="6321"/>
                    <a:pt x="2715" y="6249"/>
                    <a:pt x="3096" y="6190"/>
                  </a:cubicBezTo>
                  <a:cubicBezTo>
                    <a:pt x="3157" y="6179"/>
                    <a:pt x="3207" y="6173"/>
                    <a:pt x="3248" y="6173"/>
                  </a:cubicBezTo>
                  <a:cubicBezTo>
                    <a:pt x="3389" y="6173"/>
                    <a:pt x="3427" y="6243"/>
                    <a:pt x="3501" y="6428"/>
                  </a:cubicBezTo>
                  <a:cubicBezTo>
                    <a:pt x="3513" y="6463"/>
                    <a:pt x="3524" y="6511"/>
                    <a:pt x="3524" y="6559"/>
                  </a:cubicBezTo>
                  <a:cubicBezTo>
                    <a:pt x="3572" y="6904"/>
                    <a:pt x="3608" y="7237"/>
                    <a:pt x="3608" y="7583"/>
                  </a:cubicBezTo>
                  <a:cubicBezTo>
                    <a:pt x="3584" y="8106"/>
                    <a:pt x="3608" y="8607"/>
                    <a:pt x="3679" y="9119"/>
                  </a:cubicBezTo>
                  <a:cubicBezTo>
                    <a:pt x="3679" y="9142"/>
                    <a:pt x="3691" y="9178"/>
                    <a:pt x="3691" y="9202"/>
                  </a:cubicBezTo>
                  <a:cubicBezTo>
                    <a:pt x="3739" y="9416"/>
                    <a:pt x="3810" y="9476"/>
                    <a:pt x="4048" y="9500"/>
                  </a:cubicBezTo>
                  <a:cubicBezTo>
                    <a:pt x="4387" y="9546"/>
                    <a:pt x="4722" y="9570"/>
                    <a:pt x="5059" y="9570"/>
                  </a:cubicBezTo>
                  <a:cubicBezTo>
                    <a:pt x="5327" y="9570"/>
                    <a:pt x="5596" y="9555"/>
                    <a:pt x="5870" y="9523"/>
                  </a:cubicBezTo>
                  <a:cubicBezTo>
                    <a:pt x="6322" y="9464"/>
                    <a:pt x="6477" y="9297"/>
                    <a:pt x="6549" y="8833"/>
                  </a:cubicBezTo>
                  <a:cubicBezTo>
                    <a:pt x="6584" y="8630"/>
                    <a:pt x="6561" y="8404"/>
                    <a:pt x="6561" y="8190"/>
                  </a:cubicBezTo>
                  <a:cubicBezTo>
                    <a:pt x="6549" y="7749"/>
                    <a:pt x="6537" y="7285"/>
                    <a:pt x="6537" y="6821"/>
                  </a:cubicBezTo>
                  <a:cubicBezTo>
                    <a:pt x="6537" y="6487"/>
                    <a:pt x="6596" y="6404"/>
                    <a:pt x="6942" y="6368"/>
                  </a:cubicBezTo>
                  <a:cubicBezTo>
                    <a:pt x="7751" y="6261"/>
                    <a:pt x="8573" y="6166"/>
                    <a:pt x="9394" y="6071"/>
                  </a:cubicBezTo>
                  <a:cubicBezTo>
                    <a:pt x="10073" y="5987"/>
                    <a:pt x="10109" y="5999"/>
                    <a:pt x="10275" y="5225"/>
                  </a:cubicBezTo>
                  <a:lnTo>
                    <a:pt x="10275" y="5178"/>
                  </a:lnTo>
                  <a:cubicBezTo>
                    <a:pt x="10347" y="4678"/>
                    <a:pt x="10287" y="4189"/>
                    <a:pt x="10228" y="3701"/>
                  </a:cubicBezTo>
                  <a:cubicBezTo>
                    <a:pt x="10192" y="3427"/>
                    <a:pt x="10132" y="3392"/>
                    <a:pt x="9918" y="3356"/>
                  </a:cubicBezTo>
                  <a:cubicBezTo>
                    <a:pt x="9513" y="3300"/>
                    <a:pt x="9110" y="3275"/>
                    <a:pt x="8709" y="3275"/>
                  </a:cubicBezTo>
                  <a:cubicBezTo>
                    <a:pt x="8166" y="3275"/>
                    <a:pt x="7625" y="3321"/>
                    <a:pt x="7084" y="3404"/>
                  </a:cubicBezTo>
                  <a:cubicBezTo>
                    <a:pt x="7000" y="3412"/>
                    <a:pt x="6910" y="3420"/>
                    <a:pt x="6810" y="3420"/>
                  </a:cubicBezTo>
                  <a:cubicBezTo>
                    <a:pt x="6768" y="3420"/>
                    <a:pt x="6725" y="3419"/>
                    <a:pt x="6680" y="3415"/>
                  </a:cubicBezTo>
                  <a:cubicBezTo>
                    <a:pt x="6596" y="3106"/>
                    <a:pt x="6584" y="2773"/>
                    <a:pt x="6584" y="2451"/>
                  </a:cubicBezTo>
                  <a:cubicBezTo>
                    <a:pt x="6596" y="1880"/>
                    <a:pt x="6596" y="1320"/>
                    <a:pt x="6584" y="748"/>
                  </a:cubicBezTo>
                  <a:cubicBezTo>
                    <a:pt x="6561" y="367"/>
                    <a:pt x="6441" y="153"/>
                    <a:pt x="6144" y="94"/>
                  </a:cubicBezTo>
                  <a:cubicBezTo>
                    <a:pt x="5836" y="33"/>
                    <a:pt x="5531" y="1"/>
                    <a:pt x="522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4" name="Google Shape;1705;p42">
              <a:extLst>
                <a:ext uri="{FF2B5EF4-FFF2-40B4-BE49-F238E27FC236}">
                  <a16:creationId xmlns:a16="http://schemas.microsoft.com/office/drawing/2014/main" id="{EB5029CE-AD9D-4263-9EC3-614D7AF8F4E5}"/>
                </a:ext>
              </a:extLst>
            </p:cNvPr>
            <p:cNvSpPr/>
            <p:nvPr/>
          </p:nvSpPr>
          <p:spPr>
            <a:xfrm>
              <a:off x="3201858" y="1320975"/>
              <a:ext cx="531913" cy="492686"/>
            </a:xfrm>
            <a:custGeom>
              <a:avLst/>
              <a:gdLst/>
              <a:ahLst/>
              <a:cxnLst/>
              <a:rect l="l" t="t" r="r" b="b"/>
              <a:pathLst>
                <a:path w="11336" h="10500" extrusionOk="0">
                  <a:moveTo>
                    <a:pt x="5536" y="271"/>
                  </a:moveTo>
                  <a:cubicBezTo>
                    <a:pt x="5841" y="271"/>
                    <a:pt x="6146" y="303"/>
                    <a:pt x="6454" y="364"/>
                  </a:cubicBezTo>
                  <a:cubicBezTo>
                    <a:pt x="6751" y="423"/>
                    <a:pt x="6871" y="637"/>
                    <a:pt x="6894" y="1018"/>
                  </a:cubicBezTo>
                  <a:cubicBezTo>
                    <a:pt x="6906" y="1590"/>
                    <a:pt x="6906" y="2150"/>
                    <a:pt x="6894" y="2721"/>
                  </a:cubicBezTo>
                  <a:cubicBezTo>
                    <a:pt x="6894" y="3043"/>
                    <a:pt x="6906" y="3376"/>
                    <a:pt x="6990" y="3685"/>
                  </a:cubicBezTo>
                  <a:cubicBezTo>
                    <a:pt x="7035" y="3689"/>
                    <a:pt x="7078" y="3690"/>
                    <a:pt x="7120" y="3690"/>
                  </a:cubicBezTo>
                  <a:cubicBezTo>
                    <a:pt x="7220" y="3690"/>
                    <a:pt x="7310" y="3682"/>
                    <a:pt x="7394" y="3674"/>
                  </a:cubicBezTo>
                  <a:cubicBezTo>
                    <a:pt x="7935" y="3591"/>
                    <a:pt x="8476" y="3545"/>
                    <a:pt x="9017" y="3545"/>
                  </a:cubicBezTo>
                  <a:cubicBezTo>
                    <a:pt x="9416" y="3545"/>
                    <a:pt x="9816" y="3570"/>
                    <a:pt x="10216" y="3626"/>
                  </a:cubicBezTo>
                  <a:cubicBezTo>
                    <a:pt x="10490" y="3650"/>
                    <a:pt x="10538" y="3697"/>
                    <a:pt x="10561" y="3971"/>
                  </a:cubicBezTo>
                  <a:cubicBezTo>
                    <a:pt x="10597" y="4459"/>
                    <a:pt x="10645" y="4948"/>
                    <a:pt x="10585" y="5448"/>
                  </a:cubicBezTo>
                  <a:lnTo>
                    <a:pt x="10585" y="5495"/>
                  </a:lnTo>
                  <a:cubicBezTo>
                    <a:pt x="10419" y="6269"/>
                    <a:pt x="10383" y="6257"/>
                    <a:pt x="9704" y="6341"/>
                  </a:cubicBezTo>
                  <a:cubicBezTo>
                    <a:pt x="8883" y="6436"/>
                    <a:pt x="8061" y="6531"/>
                    <a:pt x="7252" y="6638"/>
                  </a:cubicBezTo>
                  <a:cubicBezTo>
                    <a:pt x="6906" y="6674"/>
                    <a:pt x="6847" y="6757"/>
                    <a:pt x="6847" y="7091"/>
                  </a:cubicBezTo>
                  <a:cubicBezTo>
                    <a:pt x="6847" y="7555"/>
                    <a:pt x="6859" y="8019"/>
                    <a:pt x="6871" y="8460"/>
                  </a:cubicBezTo>
                  <a:cubicBezTo>
                    <a:pt x="6871" y="8674"/>
                    <a:pt x="6894" y="8900"/>
                    <a:pt x="6859" y="9103"/>
                  </a:cubicBezTo>
                  <a:cubicBezTo>
                    <a:pt x="6787" y="9567"/>
                    <a:pt x="6632" y="9734"/>
                    <a:pt x="6168" y="9793"/>
                  </a:cubicBezTo>
                  <a:cubicBezTo>
                    <a:pt x="5899" y="9825"/>
                    <a:pt x="5633" y="9840"/>
                    <a:pt x="5367" y="9840"/>
                  </a:cubicBezTo>
                  <a:cubicBezTo>
                    <a:pt x="5032" y="9840"/>
                    <a:pt x="4697" y="9816"/>
                    <a:pt x="4358" y="9770"/>
                  </a:cubicBezTo>
                  <a:cubicBezTo>
                    <a:pt x="4120" y="9746"/>
                    <a:pt x="4049" y="9686"/>
                    <a:pt x="4001" y="9472"/>
                  </a:cubicBezTo>
                  <a:cubicBezTo>
                    <a:pt x="4001" y="9448"/>
                    <a:pt x="3989" y="9412"/>
                    <a:pt x="3989" y="9389"/>
                  </a:cubicBezTo>
                  <a:cubicBezTo>
                    <a:pt x="3918" y="8877"/>
                    <a:pt x="3894" y="8376"/>
                    <a:pt x="3918" y="7853"/>
                  </a:cubicBezTo>
                  <a:cubicBezTo>
                    <a:pt x="3918" y="7507"/>
                    <a:pt x="3882" y="7174"/>
                    <a:pt x="3834" y="6829"/>
                  </a:cubicBezTo>
                  <a:cubicBezTo>
                    <a:pt x="3834" y="6781"/>
                    <a:pt x="3823" y="6733"/>
                    <a:pt x="3811" y="6698"/>
                  </a:cubicBezTo>
                  <a:cubicBezTo>
                    <a:pt x="3737" y="6513"/>
                    <a:pt x="3699" y="6443"/>
                    <a:pt x="3558" y="6443"/>
                  </a:cubicBezTo>
                  <a:cubicBezTo>
                    <a:pt x="3517" y="6443"/>
                    <a:pt x="3467" y="6449"/>
                    <a:pt x="3406" y="6460"/>
                  </a:cubicBezTo>
                  <a:cubicBezTo>
                    <a:pt x="3025" y="6519"/>
                    <a:pt x="2620" y="6591"/>
                    <a:pt x="2227" y="6638"/>
                  </a:cubicBezTo>
                  <a:cubicBezTo>
                    <a:pt x="1936" y="6682"/>
                    <a:pt x="1631" y="6707"/>
                    <a:pt x="1328" y="6707"/>
                  </a:cubicBezTo>
                  <a:cubicBezTo>
                    <a:pt x="1223" y="6707"/>
                    <a:pt x="1117" y="6704"/>
                    <a:pt x="1013" y="6698"/>
                  </a:cubicBezTo>
                  <a:cubicBezTo>
                    <a:pt x="679" y="6674"/>
                    <a:pt x="560" y="6579"/>
                    <a:pt x="477" y="6257"/>
                  </a:cubicBezTo>
                  <a:cubicBezTo>
                    <a:pt x="382" y="5876"/>
                    <a:pt x="310" y="5471"/>
                    <a:pt x="346" y="5055"/>
                  </a:cubicBezTo>
                  <a:cubicBezTo>
                    <a:pt x="370" y="4578"/>
                    <a:pt x="584" y="4293"/>
                    <a:pt x="1025" y="4150"/>
                  </a:cubicBezTo>
                  <a:cubicBezTo>
                    <a:pt x="1608" y="3959"/>
                    <a:pt x="2203" y="3864"/>
                    <a:pt x="2810" y="3793"/>
                  </a:cubicBezTo>
                  <a:cubicBezTo>
                    <a:pt x="3156" y="3745"/>
                    <a:pt x="3513" y="3721"/>
                    <a:pt x="3882" y="3674"/>
                  </a:cubicBezTo>
                  <a:cubicBezTo>
                    <a:pt x="3953" y="3435"/>
                    <a:pt x="3918" y="3197"/>
                    <a:pt x="3930" y="2971"/>
                  </a:cubicBezTo>
                  <a:cubicBezTo>
                    <a:pt x="3942" y="2316"/>
                    <a:pt x="3918" y="1649"/>
                    <a:pt x="3989" y="995"/>
                  </a:cubicBezTo>
                  <a:cubicBezTo>
                    <a:pt x="4013" y="697"/>
                    <a:pt x="4132" y="518"/>
                    <a:pt x="4406" y="423"/>
                  </a:cubicBezTo>
                  <a:cubicBezTo>
                    <a:pt x="4418" y="423"/>
                    <a:pt x="4430" y="411"/>
                    <a:pt x="4465" y="411"/>
                  </a:cubicBezTo>
                  <a:cubicBezTo>
                    <a:pt x="4825" y="315"/>
                    <a:pt x="5180" y="271"/>
                    <a:pt x="5536" y="271"/>
                  </a:cubicBezTo>
                  <a:close/>
                  <a:moveTo>
                    <a:pt x="5591" y="0"/>
                  </a:moveTo>
                  <a:cubicBezTo>
                    <a:pt x="5168" y="0"/>
                    <a:pt x="4746" y="72"/>
                    <a:pt x="4334" y="221"/>
                  </a:cubicBezTo>
                  <a:cubicBezTo>
                    <a:pt x="4311" y="221"/>
                    <a:pt x="4299" y="233"/>
                    <a:pt x="4287" y="233"/>
                  </a:cubicBezTo>
                  <a:cubicBezTo>
                    <a:pt x="3989" y="340"/>
                    <a:pt x="3811" y="578"/>
                    <a:pt x="3751" y="887"/>
                  </a:cubicBezTo>
                  <a:cubicBezTo>
                    <a:pt x="3632" y="1435"/>
                    <a:pt x="3644" y="1983"/>
                    <a:pt x="3656" y="2542"/>
                  </a:cubicBezTo>
                  <a:cubicBezTo>
                    <a:pt x="3656" y="2840"/>
                    <a:pt x="3692" y="3138"/>
                    <a:pt x="3703" y="3412"/>
                  </a:cubicBezTo>
                  <a:cubicBezTo>
                    <a:pt x="3656" y="3443"/>
                    <a:pt x="3608" y="3449"/>
                    <a:pt x="3564" y="3449"/>
                  </a:cubicBezTo>
                  <a:cubicBezTo>
                    <a:pt x="3542" y="3449"/>
                    <a:pt x="3521" y="3447"/>
                    <a:pt x="3501" y="3447"/>
                  </a:cubicBezTo>
                  <a:cubicBezTo>
                    <a:pt x="2549" y="3471"/>
                    <a:pt x="1620" y="3626"/>
                    <a:pt x="739" y="3971"/>
                  </a:cubicBezTo>
                  <a:cubicBezTo>
                    <a:pt x="382" y="4102"/>
                    <a:pt x="167" y="4388"/>
                    <a:pt x="84" y="4757"/>
                  </a:cubicBezTo>
                  <a:cubicBezTo>
                    <a:pt x="1" y="5198"/>
                    <a:pt x="1" y="5650"/>
                    <a:pt x="84" y="6079"/>
                  </a:cubicBezTo>
                  <a:cubicBezTo>
                    <a:pt x="227" y="6793"/>
                    <a:pt x="548" y="7138"/>
                    <a:pt x="1275" y="7257"/>
                  </a:cubicBezTo>
                  <a:cubicBezTo>
                    <a:pt x="1502" y="7294"/>
                    <a:pt x="1729" y="7309"/>
                    <a:pt x="1957" y="7309"/>
                  </a:cubicBezTo>
                  <a:cubicBezTo>
                    <a:pt x="2027" y="7309"/>
                    <a:pt x="2097" y="7308"/>
                    <a:pt x="2168" y="7305"/>
                  </a:cubicBezTo>
                  <a:cubicBezTo>
                    <a:pt x="2632" y="7269"/>
                    <a:pt x="3108" y="7210"/>
                    <a:pt x="3584" y="7126"/>
                  </a:cubicBezTo>
                  <a:cubicBezTo>
                    <a:pt x="3620" y="7495"/>
                    <a:pt x="3644" y="7853"/>
                    <a:pt x="3644" y="8198"/>
                  </a:cubicBezTo>
                  <a:cubicBezTo>
                    <a:pt x="3644" y="8638"/>
                    <a:pt x="3680" y="9067"/>
                    <a:pt x="3763" y="9508"/>
                  </a:cubicBezTo>
                  <a:cubicBezTo>
                    <a:pt x="3775" y="9615"/>
                    <a:pt x="3811" y="9710"/>
                    <a:pt x="3834" y="9817"/>
                  </a:cubicBezTo>
                  <a:cubicBezTo>
                    <a:pt x="3930" y="10174"/>
                    <a:pt x="4132" y="10377"/>
                    <a:pt x="4489" y="10448"/>
                  </a:cubicBezTo>
                  <a:cubicBezTo>
                    <a:pt x="4702" y="10483"/>
                    <a:pt x="4910" y="10499"/>
                    <a:pt x="5117" y="10499"/>
                  </a:cubicBezTo>
                  <a:cubicBezTo>
                    <a:pt x="5686" y="10499"/>
                    <a:pt x="6237" y="10375"/>
                    <a:pt x="6787" y="10174"/>
                  </a:cubicBezTo>
                  <a:cubicBezTo>
                    <a:pt x="6978" y="10103"/>
                    <a:pt x="7097" y="9948"/>
                    <a:pt x="7204" y="9770"/>
                  </a:cubicBezTo>
                  <a:cubicBezTo>
                    <a:pt x="7454" y="9281"/>
                    <a:pt x="7490" y="8757"/>
                    <a:pt x="7466" y="8222"/>
                  </a:cubicBezTo>
                  <a:cubicBezTo>
                    <a:pt x="7454" y="7912"/>
                    <a:pt x="7466" y="7591"/>
                    <a:pt x="7466" y="7257"/>
                  </a:cubicBezTo>
                  <a:cubicBezTo>
                    <a:pt x="7883" y="7257"/>
                    <a:pt x="8335" y="7233"/>
                    <a:pt x="8764" y="7198"/>
                  </a:cubicBezTo>
                  <a:cubicBezTo>
                    <a:pt x="9252" y="7174"/>
                    <a:pt x="9764" y="7150"/>
                    <a:pt x="10252" y="7055"/>
                  </a:cubicBezTo>
                  <a:cubicBezTo>
                    <a:pt x="10895" y="6900"/>
                    <a:pt x="11204" y="6602"/>
                    <a:pt x="11300" y="5995"/>
                  </a:cubicBezTo>
                  <a:cubicBezTo>
                    <a:pt x="11335" y="5388"/>
                    <a:pt x="11252" y="4745"/>
                    <a:pt x="11097" y="4114"/>
                  </a:cubicBezTo>
                  <a:cubicBezTo>
                    <a:pt x="10978" y="3626"/>
                    <a:pt x="10657" y="3340"/>
                    <a:pt x="10145" y="3257"/>
                  </a:cubicBezTo>
                  <a:cubicBezTo>
                    <a:pt x="9782" y="3203"/>
                    <a:pt x="9421" y="3179"/>
                    <a:pt x="9061" y="3179"/>
                  </a:cubicBezTo>
                  <a:cubicBezTo>
                    <a:pt x="8701" y="3179"/>
                    <a:pt x="8341" y="3203"/>
                    <a:pt x="7978" y="3245"/>
                  </a:cubicBezTo>
                  <a:cubicBezTo>
                    <a:pt x="7849" y="3254"/>
                    <a:pt x="7720" y="3292"/>
                    <a:pt x="7585" y="3292"/>
                  </a:cubicBezTo>
                  <a:cubicBezTo>
                    <a:pt x="7546" y="3292"/>
                    <a:pt x="7506" y="3289"/>
                    <a:pt x="7466" y="3281"/>
                  </a:cubicBezTo>
                  <a:cubicBezTo>
                    <a:pt x="7466" y="3162"/>
                    <a:pt x="7466" y="3043"/>
                    <a:pt x="7490" y="2947"/>
                  </a:cubicBezTo>
                  <a:cubicBezTo>
                    <a:pt x="7561" y="2376"/>
                    <a:pt x="7549" y="1804"/>
                    <a:pt x="7454" y="1257"/>
                  </a:cubicBezTo>
                  <a:cubicBezTo>
                    <a:pt x="7371" y="721"/>
                    <a:pt x="7109" y="280"/>
                    <a:pt x="6561" y="125"/>
                  </a:cubicBezTo>
                  <a:cubicBezTo>
                    <a:pt x="6241" y="43"/>
                    <a:pt x="5916" y="0"/>
                    <a:pt x="55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</p:grpSp>
      <p:sp>
        <p:nvSpPr>
          <p:cNvPr id="29" name="Google Shape;1613;p39">
            <a:extLst>
              <a:ext uri="{FF2B5EF4-FFF2-40B4-BE49-F238E27FC236}">
                <a16:creationId xmlns:a16="http://schemas.microsoft.com/office/drawing/2014/main" id="{96871D56-5693-4A87-B939-A2014683A64E}"/>
              </a:ext>
            </a:extLst>
          </p:cNvPr>
          <p:cNvSpPr txBox="1">
            <a:spLocks/>
          </p:cNvSpPr>
          <p:nvPr/>
        </p:nvSpPr>
        <p:spPr>
          <a:xfrm>
            <a:off x="1069281" y="3318307"/>
            <a:ext cx="9089880" cy="13690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Annie Use Your Telescope"/>
              <a:buNone/>
              <a:defRPr sz="8246" b="1" i="0" u="none" strike="noStrike" cap="none">
                <a:solidFill>
                  <a:srgbClr val="46246A"/>
                </a:solidFill>
                <a:latin typeface="Annie Use Your Telescope"/>
                <a:ea typeface="Annie Use Your Telescope"/>
                <a:cs typeface="Annie Use Your Telescope"/>
                <a:sym typeface="Annie Use Your Telescop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69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69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69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69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69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69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69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69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40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63: LUYỆN TẬP CHUNG</a:t>
            </a:r>
            <a:endParaRPr lang="vi-VN" sz="660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3" grpId="0"/>
      <p:bldP spid="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0DCA50D-18EE-4CC1-A42A-828963CAA49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0029" y="1384738"/>
            <a:ext cx="6660026" cy="3330014"/>
          </a:xfrm>
          <a:prstGeom prst="rect">
            <a:avLst/>
          </a:prstGeom>
        </p:spPr>
      </p:pic>
      <p:sp>
        <p:nvSpPr>
          <p:cNvPr id="3" name="Google Shape;1615;p39">
            <a:extLst>
              <a:ext uri="{FF2B5EF4-FFF2-40B4-BE49-F238E27FC236}">
                <a16:creationId xmlns:a16="http://schemas.microsoft.com/office/drawing/2014/main" id="{4F754BAF-ACBC-4182-8EE1-26489BBF2BB9}"/>
              </a:ext>
            </a:extLst>
          </p:cNvPr>
          <p:cNvSpPr/>
          <p:nvPr/>
        </p:nvSpPr>
        <p:spPr>
          <a:xfrm>
            <a:off x="7423110" y="5107561"/>
            <a:ext cx="2194775" cy="635225"/>
          </a:xfrm>
          <a:prstGeom prst="roundRect">
            <a:avLst>
              <a:gd name="adj" fmla="val 50000"/>
            </a:avLst>
          </a:prstGeom>
          <a:solidFill>
            <a:srgbClr val="4D3B6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4" name="Google Shape;1616;p39">
            <a:extLst>
              <a:ext uri="{FF2B5EF4-FFF2-40B4-BE49-F238E27FC236}">
                <a16:creationId xmlns:a16="http://schemas.microsoft.com/office/drawing/2014/main" id="{BF5CBB8D-EDF9-4B83-9B88-A980C52E97CC}"/>
              </a:ext>
            </a:extLst>
          </p:cNvPr>
          <p:cNvSpPr txBox="1">
            <a:spLocks/>
          </p:cNvSpPr>
          <p:nvPr/>
        </p:nvSpPr>
        <p:spPr>
          <a:xfrm>
            <a:off x="7740511" y="5249821"/>
            <a:ext cx="1559972" cy="395419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S/98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oogle Shape;4386;p6">
            <a:extLst>
              <a:ext uri="{FF2B5EF4-FFF2-40B4-BE49-F238E27FC236}">
                <a16:creationId xmlns:a16="http://schemas.microsoft.com/office/drawing/2014/main" id="{6C90B0BA-3409-4C26-BDCB-937AD5AADE90}"/>
              </a:ext>
            </a:extLst>
          </p:cNvPr>
          <p:cNvGrpSpPr/>
          <p:nvPr/>
        </p:nvGrpSpPr>
        <p:grpSpPr>
          <a:xfrm>
            <a:off x="851852" y="357795"/>
            <a:ext cx="11095304" cy="614083"/>
            <a:chOff x="1183343" y="1464304"/>
            <a:chExt cx="11095304" cy="614083"/>
          </a:xfrm>
        </p:grpSpPr>
        <p:sp>
          <p:nvSpPr>
            <p:cNvPr id="28" name="Google Shape;4387;p6">
              <a:extLst>
                <a:ext uri="{FF2B5EF4-FFF2-40B4-BE49-F238E27FC236}">
                  <a16:creationId xmlns:a16="http://schemas.microsoft.com/office/drawing/2014/main" id="{44A3C0BF-7DB6-412B-B060-46F9B1C689B4}"/>
                </a:ext>
              </a:extLst>
            </p:cNvPr>
            <p:cNvSpPr txBox="1"/>
            <p:nvPr/>
          </p:nvSpPr>
          <p:spPr>
            <a:xfrm>
              <a:off x="1804762" y="1493652"/>
              <a:ext cx="10473885" cy="5847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dk1"/>
                  </a:solidFill>
                </a:rPr>
                <a:t>Bạn Mai đã thực hiện một số phép tính như sau:</a:t>
              </a:r>
              <a:endParaRPr sz="2000"/>
            </a:p>
          </p:txBody>
        </p:sp>
        <p:sp>
          <p:nvSpPr>
            <p:cNvPr id="29" name="Google Shape;4388;p6">
              <a:extLst>
                <a:ext uri="{FF2B5EF4-FFF2-40B4-BE49-F238E27FC236}">
                  <a16:creationId xmlns:a16="http://schemas.microsoft.com/office/drawing/2014/main" id="{EE02FE6F-563E-4C72-82E7-B0BCE1319401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rgbClr val="AA266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/>
            </a:p>
          </p:txBody>
        </p:sp>
      </p:grpSp>
      <p:sp>
        <p:nvSpPr>
          <p:cNvPr id="35" name="Google Shape;2710;p8">
            <a:extLst>
              <a:ext uri="{FF2B5EF4-FFF2-40B4-BE49-F238E27FC236}">
                <a16:creationId xmlns:a16="http://schemas.microsoft.com/office/drawing/2014/main" id="{55547AA3-A675-4D80-B057-D594D28C47BA}"/>
              </a:ext>
            </a:extLst>
          </p:cNvPr>
          <p:cNvSpPr/>
          <p:nvPr/>
        </p:nvSpPr>
        <p:spPr>
          <a:xfrm>
            <a:off x="1651246" y="1714370"/>
            <a:ext cx="1604687" cy="2184400"/>
          </a:xfrm>
          <a:prstGeom prst="rect">
            <a:avLst/>
          </a:prstGeom>
          <a:solidFill>
            <a:srgbClr val="A8DFF7"/>
          </a:solidFill>
          <a:ln w="12700" cap="flat" cmpd="sng">
            <a:solidFill>
              <a:srgbClr val="395E8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2711;p8">
            <a:extLst>
              <a:ext uri="{FF2B5EF4-FFF2-40B4-BE49-F238E27FC236}">
                <a16:creationId xmlns:a16="http://schemas.microsoft.com/office/drawing/2014/main" id="{16C4F779-53F0-4B2D-A9FF-D954836F6995}"/>
              </a:ext>
            </a:extLst>
          </p:cNvPr>
          <p:cNvSpPr/>
          <p:nvPr/>
        </p:nvSpPr>
        <p:spPr>
          <a:xfrm>
            <a:off x="3138974" y="1714370"/>
            <a:ext cx="1604687" cy="2184400"/>
          </a:xfrm>
          <a:prstGeom prst="rect">
            <a:avLst/>
          </a:prstGeom>
          <a:solidFill>
            <a:srgbClr val="A8DFF7"/>
          </a:solidFill>
          <a:ln w="12700" cap="flat" cmpd="sng">
            <a:solidFill>
              <a:srgbClr val="395E8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2712;p8">
            <a:extLst>
              <a:ext uri="{FF2B5EF4-FFF2-40B4-BE49-F238E27FC236}">
                <a16:creationId xmlns:a16="http://schemas.microsoft.com/office/drawing/2014/main" id="{F1E43E94-8699-43A5-9E77-BC5B12FBC7E6}"/>
              </a:ext>
            </a:extLst>
          </p:cNvPr>
          <p:cNvSpPr/>
          <p:nvPr/>
        </p:nvSpPr>
        <p:spPr>
          <a:xfrm>
            <a:off x="4725755" y="1714370"/>
            <a:ext cx="1604687" cy="2184400"/>
          </a:xfrm>
          <a:prstGeom prst="rect">
            <a:avLst/>
          </a:prstGeom>
          <a:solidFill>
            <a:srgbClr val="A8DFF7"/>
          </a:solidFill>
          <a:ln w="12700" cap="flat" cmpd="sng">
            <a:solidFill>
              <a:srgbClr val="395E8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2713;p8">
            <a:extLst>
              <a:ext uri="{FF2B5EF4-FFF2-40B4-BE49-F238E27FC236}">
                <a16:creationId xmlns:a16="http://schemas.microsoft.com/office/drawing/2014/main" id="{AE4CB23A-FDAD-4560-BFE8-E7D5F6B54651}"/>
              </a:ext>
            </a:extLst>
          </p:cNvPr>
          <p:cNvSpPr/>
          <p:nvPr/>
        </p:nvSpPr>
        <p:spPr>
          <a:xfrm>
            <a:off x="6171365" y="1714370"/>
            <a:ext cx="1604687" cy="2184400"/>
          </a:xfrm>
          <a:prstGeom prst="rect">
            <a:avLst/>
          </a:prstGeom>
          <a:solidFill>
            <a:srgbClr val="A8DFF7"/>
          </a:solidFill>
          <a:ln w="12700" cap="flat" cmpd="sng">
            <a:solidFill>
              <a:srgbClr val="395E8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1" name="Google Shape;2714;p8" descr="Screen Clipping">
            <a:extLst>
              <a:ext uri="{FF2B5EF4-FFF2-40B4-BE49-F238E27FC236}">
                <a16:creationId xmlns:a16="http://schemas.microsoft.com/office/drawing/2014/main" id="{2F96752B-D2D3-43DB-A101-D834C77ABF97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504245" y="1272831"/>
            <a:ext cx="2353003" cy="306747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2" name="Google Shape;2718;p8">
            <a:extLst>
              <a:ext uri="{FF2B5EF4-FFF2-40B4-BE49-F238E27FC236}">
                <a16:creationId xmlns:a16="http://schemas.microsoft.com/office/drawing/2014/main" id="{7D772140-EE04-43D8-8D0E-A813B6FA406C}"/>
              </a:ext>
            </a:extLst>
          </p:cNvPr>
          <p:cNvGrpSpPr/>
          <p:nvPr/>
        </p:nvGrpSpPr>
        <p:grpSpPr>
          <a:xfrm>
            <a:off x="1827723" y="1829534"/>
            <a:ext cx="1147790" cy="1384995"/>
            <a:chOff x="1566470" y="2095726"/>
            <a:chExt cx="1147790" cy="1384995"/>
          </a:xfrm>
        </p:grpSpPr>
        <p:grpSp>
          <p:nvGrpSpPr>
            <p:cNvPr id="43" name="Google Shape;2719;p8">
              <a:extLst>
                <a:ext uri="{FF2B5EF4-FFF2-40B4-BE49-F238E27FC236}">
                  <a16:creationId xmlns:a16="http://schemas.microsoft.com/office/drawing/2014/main" id="{DFEC339D-0B82-44C4-9B59-4D95F8085C36}"/>
                </a:ext>
              </a:extLst>
            </p:cNvPr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45" name="Google Shape;2720;p8">
                <a:extLst>
                  <a:ext uri="{FF2B5EF4-FFF2-40B4-BE49-F238E27FC236}">
                    <a16:creationId xmlns:a16="http://schemas.microsoft.com/office/drawing/2014/main" id="{DA205033-4DCF-4FF5-A639-407E25C06BCE}"/>
                  </a:ext>
                </a:extLst>
              </p:cNvPr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527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 51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" name="Google Shape;2721;p8">
                <a:extLst>
                  <a:ext uri="{FF2B5EF4-FFF2-40B4-BE49-F238E27FC236}">
                    <a16:creationId xmlns:a16="http://schemas.microsoft.com/office/drawing/2014/main" id="{E7B10DC9-3EB8-4908-8AFB-A53ED0238669}"/>
                  </a:ext>
                </a:extLst>
              </p:cNvPr>
              <p:cNvSpPr txBox="1"/>
              <p:nvPr/>
            </p:nvSpPr>
            <p:spPr>
              <a:xfrm>
                <a:off x="1697011" y="2418890"/>
                <a:ext cx="237760" cy="6588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44" name="Google Shape;2722;p8">
              <a:extLst>
                <a:ext uri="{FF2B5EF4-FFF2-40B4-BE49-F238E27FC236}">
                  <a16:creationId xmlns:a16="http://schemas.microsoft.com/office/drawing/2014/main" id="{57344520-6401-48BE-9625-86C9C46E7AC8}"/>
                </a:ext>
              </a:extLst>
            </p:cNvPr>
            <p:cNvCxnSpPr/>
            <p:nvPr/>
          </p:nvCxnSpPr>
          <p:spPr>
            <a:xfrm>
              <a:off x="1689100" y="3378200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47" name="Google Shape;2723;p8">
            <a:extLst>
              <a:ext uri="{FF2B5EF4-FFF2-40B4-BE49-F238E27FC236}">
                <a16:creationId xmlns:a16="http://schemas.microsoft.com/office/drawing/2014/main" id="{14E734B1-581E-47E8-8450-4E43A58FB3C5}"/>
              </a:ext>
            </a:extLst>
          </p:cNvPr>
          <p:cNvGrpSpPr/>
          <p:nvPr/>
        </p:nvGrpSpPr>
        <p:grpSpPr>
          <a:xfrm>
            <a:off x="3378563" y="1829534"/>
            <a:ext cx="1147790" cy="1384995"/>
            <a:chOff x="1566470" y="2095726"/>
            <a:chExt cx="1147790" cy="1384995"/>
          </a:xfrm>
        </p:grpSpPr>
        <p:grpSp>
          <p:nvGrpSpPr>
            <p:cNvPr id="48" name="Google Shape;2724;p8">
              <a:extLst>
                <a:ext uri="{FF2B5EF4-FFF2-40B4-BE49-F238E27FC236}">
                  <a16:creationId xmlns:a16="http://schemas.microsoft.com/office/drawing/2014/main" id="{AC9DA657-9A40-4C90-92E2-48346AF8CBE0}"/>
                </a:ext>
              </a:extLst>
            </p:cNvPr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50" name="Google Shape;2725;p8">
                <a:extLst>
                  <a:ext uri="{FF2B5EF4-FFF2-40B4-BE49-F238E27FC236}">
                    <a16:creationId xmlns:a16="http://schemas.microsoft.com/office/drawing/2014/main" id="{4BF771B8-D0EF-4753-AE53-37AC249BF421}"/>
                  </a:ext>
                </a:extLst>
              </p:cNvPr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759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231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2726;p8">
                <a:extLst>
                  <a:ext uri="{FF2B5EF4-FFF2-40B4-BE49-F238E27FC236}">
                    <a16:creationId xmlns:a16="http://schemas.microsoft.com/office/drawing/2014/main" id="{5951EC2B-23CE-4350-A195-A1B36AA10376}"/>
                  </a:ext>
                </a:extLst>
              </p:cNvPr>
              <p:cNvSpPr txBox="1"/>
              <p:nvPr/>
            </p:nvSpPr>
            <p:spPr>
              <a:xfrm>
                <a:off x="1697011" y="2418890"/>
                <a:ext cx="363930" cy="6588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+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49" name="Google Shape;2727;p8">
              <a:extLst>
                <a:ext uri="{FF2B5EF4-FFF2-40B4-BE49-F238E27FC236}">
                  <a16:creationId xmlns:a16="http://schemas.microsoft.com/office/drawing/2014/main" id="{111AD213-9C1C-42D5-AEE4-C758C6743828}"/>
                </a:ext>
              </a:extLst>
            </p:cNvPr>
            <p:cNvCxnSpPr/>
            <p:nvPr/>
          </p:nvCxnSpPr>
          <p:spPr>
            <a:xfrm>
              <a:off x="1689100" y="3378200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52" name="Google Shape;2728;p8">
            <a:extLst>
              <a:ext uri="{FF2B5EF4-FFF2-40B4-BE49-F238E27FC236}">
                <a16:creationId xmlns:a16="http://schemas.microsoft.com/office/drawing/2014/main" id="{C313B7DF-1642-4F80-90BA-305844612260}"/>
              </a:ext>
            </a:extLst>
          </p:cNvPr>
          <p:cNvGrpSpPr/>
          <p:nvPr/>
        </p:nvGrpSpPr>
        <p:grpSpPr>
          <a:xfrm>
            <a:off x="4960969" y="1824571"/>
            <a:ext cx="1147790" cy="1384995"/>
            <a:chOff x="1566470" y="2095726"/>
            <a:chExt cx="1147790" cy="1384995"/>
          </a:xfrm>
        </p:grpSpPr>
        <p:grpSp>
          <p:nvGrpSpPr>
            <p:cNvPr id="53" name="Google Shape;2729;p8">
              <a:extLst>
                <a:ext uri="{FF2B5EF4-FFF2-40B4-BE49-F238E27FC236}">
                  <a16:creationId xmlns:a16="http://schemas.microsoft.com/office/drawing/2014/main" id="{C9875F4B-2AF1-49D0-9666-50B48892424D}"/>
                </a:ext>
              </a:extLst>
            </p:cNvPr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55" name="Google Shape;2730;p8">
                <a:extLst>
                  <a:ext uri="{FF2B5EF4-FFF2-40B4-BE49-F238E27FC236}">
                    <a16:creationId xmlns:a16="http://schemas.microsoft.com/office/drawing/2014/main" id="{3F798AD2-E343-4F79-A1A4-EA8178F3B973}"/>
                  </a:ext>
                </a:extLst>
              </p:cNvPr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656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 42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" name="Google Shape;2731;p8">
                <a:extLst>
                  <a:ext uri="{FF2B5EF4-FFF2-40B4-BE49-F238E27FC236}">
                    <a16:creationId xmlns:a16="http://schemas.microsoft.com/office/drawing/2014/main" id="{B382998C-8E3E-4BD5-925E-B6FF9687467D}"/>
                  </a:ext>
                </a:extLst>
              </p:cNvPr>
              <p:cNvSpPr txBox="1"/>
              <p:nvPr/>
            </p:nvSpPr>
            <p:spPr>
              <a:xfrm>
                <a:off x="1697011" y="2418890"/>
                <a:ext cx="363930" cy="6588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+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54" name="Google Shape;2732;p8">
              <a:extLst>
                <a:ext uri="{FF2B5EF4-FFF2-40B4-BE49-F238E27FC236}">
                  <a16:creationId xmlns:a16="http://schemas.microsoft.com/office/drawing/2014/main" id="{00807774-BF7B-4FA2-85A8-34C7E8A3808C}"/>
                </a:ext>
              </a:extLst>
            </p:cNvPr>
            <p:cNvCxnSpPr/>
            <p:nvPr/>
          </p:nvCxnSpPr>
          <p:spPr>
            <a:xfrm>
              <a:off x="1689100" y="3378200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57" name="Google Shape;2733;p8">
            <a:extLst>
              <a:ext uri="{FF2B5EF4-FFF2-40B4-BE49-F238E27FC236}">
                <a16:creationId xmlns:a16="http://schemas.microsoft.com/office/drawing/2014/main" id="{29176EB0-5D47-45EC-A709-D82B0393DB9B}"/>
              </a:ext>
            </a:extLst>
          </p:cNvPr>
          <p:cNvGrpSpPr/>
          <p:nvPr/>
        </p:nvGrpSpPr>
        <p:grpSpPr>
          <a:xfrm>
            <a:off x="6402359" y="1824571"/>
            <a:ext cx="1147790" cy="1384995"/>
            <a:chOff x="1566470" y="2095726"/>
            <a:chExt cx="1147790" cy="1384995"/>
          </a:xfrm>
        </p:grpSpPr>
        <p:grpSp>
          <p:nvGrpSpPr>
            <p:cNvPr id="58" name="Google Shape;2734;p8">
              <a:extLst>
                <a:ext uri="{FF2B5EF4-FFF2-40B4-BE49-F238E27FC236}">
                  <a16:creationId xmlns:a16="http://schemas.microsoft.com/office/drawing/2014/main" id="{C445A50F-44BC-4594-ACEE-995376CCDE04}"/>
                </a:ext>
              </a:extLst>
            </p:cNvPr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60" name="Google Shape;2735;p8">
                <a:extLst>
                  <a:ext uri="{FF2B5EF4-FFF2-40B4-BE49-F238E27FC236}">
                    <a16:creationId xmlns:a16="http://schemas.microsoft.com/office/drawing/2014/main" id="{A48C955D-0F44-47F7-8810-F855BE5CAFC6}"/>
                  </a:ext>
                </a:extLst>
              </p:cNvPr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421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 70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" name="Google Shape;2736;p8">
                <a:extLst>
                  <a:ext uri="{FF2B5EF4-FFF2-40B4-BE49-F238E27FC236}">
                    <a16:creationId xmlns:a16="http://schemas.microsoft.com/office/drawing/2014/main" id="{C361702D-F9B2-477B-8372-9D93F8E3E1A2}"/>
                  </a:ext>
                </a:extLst>
              </p:cNvPr>
              <p:cNvSpPr txBox="1"/>
              <p:nvPr/>
            </p:nvSpPr>
            <p:spPr>
              <a:xfrm>
                <a:off x="1697011" y="2418890"/>
                <a:ext cx="363930" cy="6588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/>
              </a:p>
            </p:txBody>
          </p:sp>
        </p:grpSp>
        <p:cxnSp>
          <p:nvCxnSpPr>
            <p:cNvPr id="59" name="Google Shape;2737;p8">
              <a:extLst>
                <a:ext uri="{FF2B5EF4-FFF2-40B4-BE49-F238E27FC236}">
                  <a16:creationId xmlns:a16="http://schemas.microsoft.com/office/drawing/2014/main" id="{02D9F30D-B8F7-4B96-837A-A5E4EDE67C1E}"/>
                </a:ext>
              </a:extLst>
            </p:cNvPr>
            <p:cNvCxnSpPr/>
            <p:nvPr/>
          </p:nvCxnSpPr>
          <p:spPr>
            <a:xfrm>
              <a:off x="1689100" y="3378200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62" name="Google Shape;2738;p8">
            <a:extLst>
              <a:ext uri="{FF2B5EF4-FFF2-40B4-BE49-F238E27FC236}">
                <a16:creationId xmlns:a16="http://schemas.microsoft.com/office/drawing/2014/main" id="{98E4153C-0461-4CAF-A784-1F3BA4D5830A}"/>
              </a:ext>
            </a:extLst>
          </p:cNvPr>
          <p:cNvSpPr txBox="1"/>
          <p:nvPr/>
        </p:nvSpPr>
        <p:spPr>
          <a:xfrm>
            <a:off x="2048203" y="2985218"/>
            <a:ext cx="910030" cy="658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476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2739;p8">
            <a:extLst>
              <a:ext uri="{FF2B5EF4-FFF2-40B4-BE49-F238E27FC236}">
                <a16:creationId xmlns:a16="http://schemas.microsoft.com/office/drawing/2014/main" id="{7DE1F819-9A64-4524-9601-CDAA358812C0}"/>
              </a:ext>
            </a:extLst>
          </p:cNvPr>
          <p:cNvSpPr txBox="1"/>
          <p:nvPr/>
        </p:nvSpPr>
        <p:spPr>
          <a:xfrm>
            <a:off x="3606335" y="2985218"/>
            <a:ext cx="825342" cy="658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980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2740;p8">
            <a:extLst>
              <a:ext uri="{FF2B5EF4-FFF2-40B4-BE49-F238E27FC236}">
                <a16:creationId xmlns:a16="http://schemas.microsoft.com/office/drawing/2014/main" id="{3765928B-E9A4-42E4-B31E-884C36B58EB8}"/>
              </a:ext>
            </a:extLst>
          </p:cNvPr>
          <p:cNvSpPr txBox="1"/>
          <p:nvPr/>
        </p:nvSpPr>
        <p:spPr>
          <a:xfrm>
            <a:off x="5191963" y="2980255"/>
            <a:ext cx="972636" cy="658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698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2741;p8">
            <a:extLst>
              <a:ext uri="{FF2B5EF4-FFF2-40B4-BE49-F238E27FC236}">
                <a16:creationId xmlns:a16="http://schemas.microsoft.com/office/drawing/2014/main" id="{3231E935-1392-4D2D-B4A2-DC81D035C9F3}"/>
              </a:ext>
            </a:extLst>
          </p:cNvPr>
          <p:cNvSpPr txBox="1"/>
          <p:nvPr/>
        </p:nvSpPr>
        <p:spPr>
          <a:xfrm>
            <a:off x="6649475" y="2980255"/>
            <a:ext cx="972636" cy="658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451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2742;p8">
            <a:extLst>
              <a:ext uri="{FF2B5EF4-FFF2-40B4-BE49-F238E27FC236}">
                <a16:creationId xmlns:a16="http://schemas.microsoft.com/office/drawing/2014/main" id="{404C842B-EA66-401E-AAF2-CD5A8EEF8E3C}"/>
              </a:ext>
            </a:extLst>
          </p:cNvPr>
          <p:cNvSpPr txBox="1"/>
          <p:nvPr/>
        </p:nvSpPr>
        <p:spPr>
          <a:xfrm>
            <a:off x="2318730" y="3829669"/>
            <a:ext cx="601233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A.             B.               C.               D.</a:t>
            </a:r>
            <a:endParaRPr sz="24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2743;p8">
            <a:extLst>
              <a:ext uri="{FF2B5EF4-FFF2-40B4-BE49-F238E27FC236}">
                <a16:creationId xmlns:a16="http://schemas.microsoft.com/office/drawing/2014/main" id="{ABB5051B-5DAC-4D38-A778-1370E74B83F5}"/>
              </a:ext>
            </a:extLst>
          </p:cNvPr>
          <p:cNvSpPr txBox="1"/>
          <p:nvPr/>
        </p:nvSpPr>
        <p:spPr>
          <a:xfrm>
            <a:off x="1588702" y="4440549"/>
            <a:ext cx="9765717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514350" marR="0" lvl="0" indent="-5143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lphaLcParenR"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Trong các phép tính trên, phép tính nào sai?</a:t>
            </a:r>
            <a:endParaRPr/>
          </a:p>
          <a:p>
            <a:pPr marL="514350" marR="0" lvl="0" indent="-5143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lphaLcParenR"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Em hãy giúp Mai sửa lại phép tính sai cho đúng.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2744;p8">
            <a:extLst>
              <a:ext uri="{FF2B5EF4-FFF2-40B4-BE49-F238E27FC236}">
                <a16:creationId xmlns:a16="http://schemas.microsoft.com/office/drawing/2014/main" id="{3AB06ECD-92E8-4EE5-AE19-C3DEAC7D2602}"/>
              </a:ext>
            </a:extLst>
          </p:cNvPr>
          <p:cNvSpPr/>
          <p:nvPr/>
        </p:nvSpPr>
        <p:spPr>
          <a:xfrm>
            <a:off x="3616323" y="3770843"/>
            <a:ext cx="584200" cy="584200"/>
          </a:xfrm>
          <a:prstGeom prst="ellipse">
            <a:avLst/>
          </a:prstGeom>
          <a:noFill/>
          <a:ln w="38100" cap="flat" cmpd="sng">
            <a:solidFill>
              <a:srgbClr val="F1473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2745;p8">
            <a:extLst>
              <a:ext uri="{FF2B5EF4-FFF2-40B4-BE49-F238E27FC236}">
                <a16:creationId xmlns:a16="http://schemas.microsoft.com/office/drawing/2014/main" id="{CA84F911-3840-4157-A773-3217B0D6EAAF}"/>
              </a:ext>
            </a:extLst>
          </p:cNvPr>
          <p:cNvSpPr/>
          <p:nvPr/>
        </p:nvSpPr>
        <p:spPr>
          <a:xfrm>
            <a:off x="6724417" y="3770843"/>
            <a:ext cx="584200" cy="584200"/>
          </a:xfrm>
          <a:prstGeom prst="ellipse">
            <a:avLst/>
          </a:prstGeom>
          <a:noFill/>
          <a:ln w="38100" cap="flat" cmpd="sng">
            <a:solidFill>
              <a:srgbClr val="F1473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2746;p8">
            <a:extLst>
              <a:ext uri="{FF2B5EF4-FFF2-40B4-BE49-F238E27FC236}">
                <a16:creationId xmlns:a16="http://schemas.microsoft.com/office/drawing/2014/main" id="{6A0CB6FA-49A4-475B-B5BC-2D445C7CC29C}"/>
              </a:ext>
            </a:extLst>
          </p:cNvPr>
          <p:cNvSpPr/>
          <p:nvPr/>
        </p:nvSpPr>
        <p:spPr>
          <a:xfrm>
            <a:off x="3886820" y="3230306"/>
            <a:ext cx="217455" cy="323188"/>
          </a:xfrm>
          <a:prstGeom prst="rect">
            <a:avLst/>
          </a:prstGeom>
          <a:solidFill>
            <a:srgbClr val="A8DFF7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9</a:t>
            </a:r>
            <a:endParaRPr sz="28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2747;p8">
            <a:extLst>
              <a:ext uri="{FF2B5EF4-FFF2-40B4-BE49-F238E27FC236}">
                <a16:creationId xmlns:a16="http://schemas.microsoft.com/office/drawing/2014/main" id="{69A9B12F-3C94-4806-90FA-1BDD6319793A}"/>
              </a:ext>
            </a:extLst>
          </p:cNvPr>
          <p:cNvSpPr/>
          <p:nvPr/>
        </p:nvSpPr>
        <p:spPr>
          <a:xfrm>
            <a:off x="6725741" y="3210353"/>
            <a:ext cx="217455" cy="323188"/>
          </a:xfrm>
          <a:prstGeom prst="rect">
            <a:avLst/>
          </a:prstGeom>
          <a:solidFill>
            <a:srgbClr val="A8DFF7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28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60414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6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oogle Shape;4386;p6">
            <a:extLst>
              <a:ext uri="{FF2B5EF4-FFF2-40B4-BE49-F238E27FC236}">
                <a16:creationId xmlns:a16="http://schemas.microsoft.com/office/drawing/2014/main" id="{6C90B0BA-3409-4C26-BDCB-937AD5AADE90}"/>
              </a:ext>
            </a:extLst>
          </p:cNvPr>
          <p:cNvGrpSpPr/>
          <p:nvPr/>
        </p:nvGrpSpPr>
        <p:grpSpPr>
          <a:xfrm>
            <a:off x="686965" y="492708"/>
            <a:ext cx="7030148" cy="614083"/>
            <a:chOff x="1183343" y="1464304"/>
            <a:chExt cx="7030148" cy="614083"/>
          </a:xfrm>
        </p:grpSpPr>
        <p:sp>
          <p:nvSpPr>
            <p:cNvPr id="28" name="Google Shape;4387;p6">
              <a:extLst>
                <a:ext uri="{FF2B5EF4-FFF2-40B4-BE49-F238E27FC236}">
                  <a16:creationId xmlns:a16="http://schemas.microsoft.com/office/drawing/2014/main" id="{44A3C0BF-7DB6-412B-B060-46F9B1C689B4}"/>
                </a:ext>
              </a:extLst>
            </p:cNvPr>
            <p:cNvSpPr txBox="1"/>
            <p:nvPr/>
          </p:nvSpPr>
          <p:spPr>
            <a:xfrm>
              <a:off x="1804762" y="1493652"/>
              <a:ext cx="6408729" cy="5847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dk1"/>
                  </a:solidFill>
                </a:rPr>
                <a:t>Số?</a:t>
              </a:r>
              <a:endParaRPr sz="2000"/>
            </a:p>
          </p:txBody>
        </p:sp>
        <p:sp>
          <p:nvSpPr>
            <p:cNvPr id="29" name="Google Shape;4388;p6">
              <a:extLst>
                <a:ext uri="{FF2B5EF4-FFF2-40B4-BE49-F238E27FC236}">
                  <a16:creationId xmlns:a16="http://schemas.microsoft.com/office/drawing/2014/main" id="{EE02FE6F-563E-4C72-82E7-B0BCE1319401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rgbClr val="AA266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/>
            </a:p>
          </p:txBody>
        </p:sp>
      </p:grpSp>
      <p:grpSp>
        <p:nvGrpSpPr>
          <p:cNvPr id="30" name="Google Shape;2757;p9">
            <a:extLst>
              <a:ext uri="{FF2B5EF4-FFF2-40B4-BE49-F238E27FC236}">
                <a16:creationId xmlns:a16="http://schemas.microsoft.com/office/drawing/2014/main" id="{34FDA1DC-66B3-415D-BC20-B437C6B66632}"/>
              </a:ext>
            </a:extLst>
          </p:cNvPr>
          <p:cNvGrpSpPr/>
          <p:nvPr/>
        </p:nvGrpSpPr>
        <p:grpSpPr>
          <a:xfrm>
            <a:off x="923310" y="1359103"/>
            <a:ext cx="10112539" cy="4581604"/>
            <a:chOff x="2809269" y="1924049"/>
            <a:chExt cx="7904811" cy="3848395"/>
          </a:xfrm>
        </p:grpSpPr>
        <p:pic>
          <p:nvPicPr>
            <p:cNvPr id="31" name="Google Shape;2758;p9" descr="Screen Clipping">
              <a:extLst>
                <a:ext uri="{FF2B5EF4-FFF2-40B4-BE49-F238E27FC236}">
                  <a16:creationId xmlns:a16="http://schemas.microsoft.com/office/drawing/2014/main" id="{B1337F6E-FE02-4324-A2FE-146B522789C0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809269" y="1924049"/>
              <a:ext cx="7904811" cy="3848395"/>
            </a:xfrm>
            <a:prstGeom prst="roundRect">
              <a:avLst>
                <a:gd name="adj" fmla="val 10648"/>
              </a:avLst>
            </a:prstGeom>
            <a:noFill/>
            <a:ln>
              <a:noFill/>
            </a:ln>
          </p:spPr>
        </p:pic>
        <p:sp>
          <p:nvSpPr>
            <p:cNvPr id="32" name="Google Shape;2759;p9">
              <a:extLst>
                <a:ext uri="{FF2B5EF4-FFF2-40B4-BE49-F238E27FC236}">
                  <a16:creationId xmlns:a16="http://schemas.microsoft.com/office/drawing/2014/main" id="{5CA417B1-7356-41A6-A7A8-4853C413C815}"/>
                </a:ext>
              </a:extLst>
            </p:cNvPr>
            <p:cNvSpPr/>
            <p:nvPr/>
          </p:nvSpPr>
          <p:spPr>
            <a:xfrm>
              <a:off x="3171825" y="3905250"/>
              <a:ext cx="2981325" cy="1152525"/>
            </a:xfrm>
            <a:custGeom>
              <a:avLst/>
              <a:gdLst/>
              <a:ahLst/>
              <a:cxnLst/>
              <a:rect l="l" t="t" r="r" b="b"/>
              <a:pathLst>
                <a:path w="2981325" h="1152525" extrusionOk="0">
                  <a:moveTo>
                    <a:pt x="0" y="104775"/>
                  </a:moveTo>
                  <a:lnTo>
                    <a:pt x="1543050" y="0"/>
                  </a:lnTo>
                  <a:lnTo>
                    <a:pt x="2305050" y="28575"/>
                  </a:lnTo>
                  <a:lnTo>
                    <a:pt x="2886075" y="95250"/>
                  </a:lnTo>
                  <a:lnTo>
                    <a:pt x="2971800" y="809625"/>
                  </a:lnTo>
                  <a:lnTo>
                    <a:pt x="2981325" y="1076325"/>
                  </a:lnTo>
                  <a:lnTo>
                    <a:pt x="2247900" y="1152525"/>
                  </a:lnTo>
                  <a:lnTo>
                    <a:pt x="28575" y="1114425"/>
                  </a:lnTo>
                  <a:lnTo>
                    <a:pt x="0" y="104775"/>
                  </a:lnTo>
                  <a:close/>
                </a:path>
              </a:pathLst>
            </a:custGeom>
            <a:solidFill>
              <a:srgbClr val="F1DE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2760;p9">
              <a:extLst>
                <a:ext uri="{FF2B5EF4-FFF2-40B4-BE49-F238E27FC236}">
                  <a16:creationId xmlns:a16="http://schemas.microsoft.com/office/drawing/2014/main" id="{E83EDC7E-75E4-462E-B58E-BB23F689084E}"/>
                </a:ext>
              </a:extLst>
            </p:cNvPr>
            <p:cNvSpPr/>
            <p:nvPr/>
          </p:nvSpPr>
          <p:spPr>
            <a:xfrm>
              <a:off x="7458075" y="3905250"/>
              <a:ext cx="2962275" cy="1114425"/>
            </a:xfrm>
            <a:custGeom>
              <a:avLst/>
              <a:gdLst/>
              <a:ahLst/>
              <a:cxnLst/>
              <a:rect l="l" t="t" r="r" b="b"/>
              <a:pathLst>
                <a:path w="2962275" h="1114425" extrusionOk="0">
                  <a:moveTo>
                    <a:pt x="47625" y="0"/>
                  </a:moveTo>
                  <a:lnTo>
                    <a:pt x="66675" y="266700"/>
                  </a:lnTo>
                  <a:lnTo>
                    <a:pt x="0" y="638175"/>
                  </a:lnTo>
                  <a:lnTo>
                    <a:pt x="0" y="885825"/>
                  </a:lnTo>
                  <a:lnTo>
                    <a:pt x="57150" y="857250"/>
                  </a:lnTo>
                  <a:lnTo>
                    <a:pt x="161925" y="885825"/>
                  </a:lnTo>
                  <a:lnTo>
                    <a:pt x="133350" y="1038225"/>
                  </a:lnTo>
                  <a:lnTo>
                    <a:pt x="552450" y="1114425"/>
                  </a:lnTo>
                  <a:lnTo>
                    <a:pt x="2962275" y="1057275"/>
                  </a:lnTo>
                  <a:lnTo>
                    <a:pt x="2905125" y="142875"/>
                  </a:lnTo>
                  <a:lnTo>
                    <a:pt x="47625" y="0"/>
                  </a:lnTo>
                  <a:close/>
                </a:path>
              </a:pathLst>
            </a:custGeom>
            <a:solidFill>
              <a:srgbClr val="F1DE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4" name="Google Shape;2761;p9">
            <a:extLst>
              <a:ext uri="{FF2B5EF4-FFF2-40B4-BE49-F238E27FC236}">
                <a16:creationId xmlns:a16="http://schemas.microsoft.com/office/drawing/2014/main" id="{EFF27B54-6EBB-4B65-8376-D6402E6D0FDA}"/>
              </a:ext>
            </a:extLst>
          </p:cNvPr>
          <p:cNvSpPr txBox="1"/>
          <p:nvPr/>
        </p:nvSpPr>
        <p:spPr>
          <a:xfrm>
            <a:off x="1349955" y="4243812"/>
            <a:ext cx="325445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800 – 200 + 135 = 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2762;p9">
            <a:extLst>
              <a:ext uri="{FF2B5EF4-FFF2-40B4-BE49-F238E27FC236}">
                <a16:creationId xmlns:a16="http://schemas.microsoft.com/office/drawing/2014/main" id="{A2EB6567-4494-4540-8870-975A772E87C8}"/>
              </a:ext>
            </a:extLst>
          </p:cNvPr>
          <p:cNvSpPr/>
          <p:nvPr/>
        </p:nvSpPr>
        <p:spPr>
          <a:xfrm>
            <a:off x="4393647" y="4203868"/>
            <a:ext cx="763912" cy="60310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2763;p9">
            <a:extLst>
              <a:ext uri="{FF2B5EF4-FFF2-40B4-BE49-F238E27FC236}">
                <a16:creationId xmlns:a16="http://schemas.microsoft.com/office/drawing/2014/main" id="{229D48B9-A4DA-4B3C-AEA7-49E8E1490D17}"/>
              </a:ext>
            </a:extLst>
          </p:cNvPr>
          <p:cNvSpPr txBox="1"/>
          <p:nvPr/>
        </p:nvSpPr>
        <p:spPr>
          <a:xfrm>
            <a:off x="6765395" y="4243812"/>
            <a:ext cx="325445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1000 – 500 + 216= 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2764;p9">
            <a:extLst>
              <a:ext uri="{FF2B5EF4-FFF2-40B4-BE49-F238E27FC236}">
                <a16:creationId xmlns:a16="http://schemas.microsoft.com/office/drawing/2014/main" id="{7D9FC5E5-7D3C-4899-92D5-1734172140A5}"/>
              </a:ext>
            </a:extLst>
          </p:cNvPr>
          <p:cNvSpPr/>
          <p:nvPr/>
        </p:nvSpPr>
        <p:spPr>
          <a:xfrm>
            <a:off x="9896171" y="4203868"/>
            <a:ext cx="763912" cy="60310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2765;p9">
            <a:extLst>
              <a:ext uri="{FF2B5EF4-FFF2-40B4-BE49-F238E27FC236}">
                <a16:creationId xmlns:a16="http://schemas.microsoft.com/office/drawing/2014/main" id="{7E56EFEF-F953-4B66-A22B-BCDA857F2F65}"/>
              </a:ext>
            </a:extLst>
          </p:cNvPr>
          <p:cNvSpPr/>
          <p:nvPr/>
        </p:nvSpPr>
        <p:spPr>
          <a:xfrm>
            <a:off x="4457561" y="4312311"/>
            <a:ext cx="669471" cy="42938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735</a:t>
            </a:r>
            <a:endParaRPr sz="28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2766;p9">
            <a:extLst>
              <a:ext uri="{FF2B5EF4-FFF2-40B4-BE49-F238E27FC236}">
                <a16:creationId xmlns:a16="http://schemas.microsoft.com/office/drawing/2014/main" id="{1FD9B5E7-ED3B-452F-B2E6-F63C8561EB9F}"/>
              </a:ext>
            </a:extLst>
          </p:cNvPr>
          <p:cNvSpPr/>
          <p:nvPr/>
        </p:nvSpPr>
        <p:spPr>
          <a:xfrm>
            <a:off x="9943391" y="4312311"/>
            <a:ext cx="669471" cy="42938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716</a:t>
            </a:r>
            <a:endParaRPr sz="28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88070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val 25">
            <a:extLst>
              <a:ext uri="{FF2B5EF4-FFF2-40B4-BE49-F238E27FC236}">
                <a16:creationId xmlns:a16="http://schemas.microsoft.com/office/drawing/2014/main" id="{A0F82470-64A3-4E6F-B4F5-C4ED9B854E21}"/>
              </a:ext>
            </a:extLst>
          </p:cNvPr>
          <p:cNvSpPr/>
          <p:nvPr/>
        </p:nvSpPr>
        <p:spPr>
          <a:xfrm>
            <a:off x="5589754" y="1508461"/>
            <a:ext cx="1687733" cy="444043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9941FAB2-C050-4D58-8403-3469CC18AAAB}"/>
              </a:ext>
            </a:extLst>
          </p:cNvPr>
          <p:cNvSpPr/>
          <p:nvPr/>
        </p:nvSpPr>
        <p:spPr>
          <a:xfrm>
            <a:off x="9240096" y="947449"/>
            <a:ext cx="1687733" cy="444043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oogle Shape;4386;p6">
            <a:extLst>
              <a:ext uri="{FF2B5EF4-FFF2-40B4-BE49-F238E27FC236}">
                <a16:creationId xmlns:a16="http://schemas.microsoft.com/office/drawing/2014/main" id="{FF7D3205-6661-450B-B5E0-47F8CA89B9E2}"/>
              </a:ext>
            </a:extLst>
          </p:cNvPr>
          <p:cNvGrpSpPr/>
          <p:nvPr/>
        </p:nvGrpSpPr>
        <p:grpSpPr>
          <a:xfrm>
            <a:off x="318559" y="248939"/>
            <a:ext cx="11262933" cy="2337632"/>
            <a:chOff x="1183343" y="1464304"/>
            <a:chExt cx="11262933" cy="2337632"/>
          </a:xfrm>
        </p:grpSpPr>
        <p:sp>
          <p:nvSpPr>
            <p:cNvPr id="18" name="Google Shape;4387;p6">
              <a:extLst>
                <a:ext uri="{FF2B5EF4-FFF2-40B4-BE49-F238E27FC236}">
                  <a16:creationId xmlns:a16="http://schemas.microsoft.com/office/drawing/2014/main" id="{D8834DB1-2435-4DE1-97CD-64F40B28AA34}"/>
                </a:ext>
              </a:extLst>
            </p:cNvPr>
            <p:cNvSpPr txBox="1"/>
            <p:nvPr/>
          </p:nvSpPr>
          <p:spPr>
            <a:xfrm>
              <a:off x="1804762" y="1493652"/>
              <a:ext cx="10641514" cy="230828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vi-VN" sz="3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Có hai đội công nhân sửa đư</a:t>
              </a:r>
              <a:r>
                <a:rPr lang="vi-VN" sz="3600">
                  <a:solidFill>
                    <a:schemeClr val="dk1"/>
                  </a:solidFill>
                </a:rPr>
                <a:t>ờ</a:t>
              </a:r>
              <a:r>
                <a:rPr lang="vi-VN" sz="3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ng. Đội Một sửa được 850</a:t>
              </a:r>
              <a:r>
                <a:rPr lang="en-US" sz="3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vi-VN" sz="3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 đường. Đội Hai sửa được ít hơn đội Một 70</a:t>
              </a:r>
              <a:r>
                <a:rPr lang="en-US" sz="3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vi-VN" sz="3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 đường. Hỏi đội Hai sửa được bao nhiêu mét đường?</a:t>
              </a:r>
            </a:p>
          </p:txBody>
        </p:sp>
        <p:sp>
          <p:nvSpPr>
            <p:cNvPr id="19" name="Google Shape;4388;p6">
              <a:extLst>
                <a:ext uri="{FF2B5EF4-FFF2-40B4-BE49-F238E27FC236}">
                  <a16:creationId xmlns:a16="http://schemas.microsoft.com/office/drawing/2014/main" id="{ED2FB827-EE65-4A08-8B14-DB7328B5F12D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rgbClr val="AA266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/>
            </a:p>
          </p:txBody>
        </p:sp>
      </p:grp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73B8C57-B4D1-431F-B5B8-DACA4076CB50}"/>
              </a:ext>
            </a:extLst>
          </p:cNvPr>
          <p:cNvCxnSpPr>
            <a:cxnSpLocks/>
          </p:cNvCxnSpPr>
          <p:nvPr/>
        </p:nvCxnSpPr>
        <p:spPr>
          <a:xfrm>
            <a:off x="8764853" y="876977"/>
            <a:ext cx="2702386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628B5D0-B6F4-447F-97C9-3ABFEAAE1124}"/>
              </a:ext>
            </a:extLst>
          </p:cNvPr>
          <p:cNvCxnSpPr>
            <a:cxnSpLocks/>
          </p:cNvCxnSpPr>
          <p:nvPr/>
        </p:nvCxnSpPr>
        <p:spPr>
          <a:xfrm>
            <a:off x="5431296" y="1418094"/>
            <a:ext cx="6150196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5AC2574B-1FC9-479F-A2FC-582BBFF2BA27}"/>
              </a:ext>
            </a:extLst>
          </p:cNvPr>
          <p:cNvSpPr txBox="1"/>
          <p:nvPr/>
        </p:nvSpPr>
        <p:spPr>
          <a:xfrm>
            <a:off x="947205" y="3169954"/>
            <a:ext cx="35276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i="1">
                <a:latin typeface="Arial" panose="020B0604020202020204" pitchFamily="34" charset="0"/>
                <a:cs typeface="Arial" panose="020B0604020202020204" pitchFamily="34" charset="0"/>
              </a:rPr>
              <a:t>Tóm tắt:</a:t>
            </a:r>
            <a:endParaRPr lang="vi-VN" sz="3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DB83CB7-8658-46ED-9E36-050398D27614}"/>
              </a:ext>
            </a:extLst>
          </p:cNvPr>
          <p:cNvSpPr txBox="1"/>
          <p:nvPr/>
        </p:nvSpPr>
        <p:spPr>
          <a:xfrm>
            <a:off x="947205" y="4025151"/>
            <a:ext cx="79935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Đội Một		: 850 m</a:t>
            </a:r>
            <a:endParaRPr lang="vi-VN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C024DA9-3EE6-40EC-A9B9-8F32A1EB158C}"/>
              </a:ext>
            </a:extLst>
          </p:cNvPr>
          <p:cNvSpPr txBox="1"/>
          <p:nvPr/>
        </p:nvSpPr>
        <p:spPr>
          <a:xfrm>
            <a:off x="947205" y="4774559"/>
            <a:ext cx="85157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Đội Hai		: ít hơn đội Một 70 m</a:t>
            </a:r>
            <a:endParaRPr lang="vi-VN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C98BC4D-006C-4715-AC32-4CE4651A22BD}"/>
              </a:ext>
            </a:extLst>
          </p:cNvPr>
          <p:cNvSpPr txBox="1"/>
          <p:nvPr/>
        </p:nvSpPr>
        <p:spPr>
          <a:xfrm>
            <a:off x="947205" y="5523967"/>
            <a:ext cx="102054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Đội Hai sửa	: … mét đường?</a:t>
            </a:r>
            <a:endParaRPr lang="vi-VN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AA39182-6A4C-4BBA-B9F3-AB9D3AD8C71B}"/>
              </a:ext>
            </a:extLst>
          </p:cNvPr>
          <p:cNvCxnSpPr>
            <a:cxnSpLocks/>
          </p:cNvCxnSpPr>
          <p:nvPr/>
        </p:nvCxnSpPr>
        <p:spPr>
          <a:xfrm>
            <a:off x="995541" y="2539273"/>
            <a:ext cx="240981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77CC0E0-6AE7-4CF6-A034-06569555936B}"/>
              </a:ext>
            </a:extLst>
          </p:cNvPr>
          <p:cNvCxnSpPr>
            <a:cxnSpLocks/>
          </p:cNvCxnSpPr>
          <p:nvPr/>
        </p:nvCxnSpPr>
        <p:spPr>
          <a:xfrm>
            <a:off x="4816378" y="1984464"/>
            <a:ext cx="676511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637CF73-0476-4804-AA8E-B3353EA948B7}"/>
              </a:ext>
            </a:extLst>
          </p:cNvPr>
          <p:cNvCxnSpPr>
            <a:cxnSpLocks/>
          </p:cNvCxnSpPr>
          <p:nvPr/>
        </p:nvCxnSpPr>
        <p:spPr>
          <a:xfrm>
            <a:off x="953547" y="1984464"/>
            <a:ext cx="3573427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E0C2A1AC-A18A-4674-BB8F-AB174052BE3D}"/>
              </a:ext>
            </a:extLst>
          </p:cNvPr>
          <p:cNvCxnSpPr>
            <a:cxnSpLocks/>
          </p:cNvCxnSpPr>
          <p:nvPr/>
        </p:nvCxnSpPr>
        <p:spPr>
          <a:xfrm flipV="1">
            <a:off x="1059704" y="1401081"/>
            <a:ext cx="4030055" cy="17013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6097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15" grpId="0" animBg="1"/>
      <p:bldP spid="8" grpId="0"/>
      <p:bldP spid="9" grpId="0"/>
      <p:bldP spid="10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98214" y="514350"/>
            <a:ext cx="10921281" cy="5810250"/>
            <a:chOff x="631064" y="0"/>
            <a:chExt cx="10921281" cy="5810250"/>
          </a:xfrm>
        </p:grpSpPr>
        <p:pic>
          <p:nvPicPr>
            <p:cNvPr id="3" name="Picture 2" descr="E:\DT\Phần mềm\LuyenChuTieuHoc-2.8 (1)\LuyenChuTieuHoc-2.8\LuyenChuTieuHoc\Ảnh dòng kẻ sẵn cho môn toán\Dòng kẻ đen - 11 dòng - 15 ô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7585"/>
            <a:stretch/>
          </p:blipFill>
          <p:spPr bwMode="auto">
            <a:xfrm>
              <a:off x="631064" y="0"/>
              <a:ext cx="10921281" cy="581024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4" name="Straight Connector 3"/>
            <p:cNvCxnSpPr/>
            <p:nvPr/>
          </p:nvCxnSpPr>
          <p:spPr>
            <a:xfrm>
              <a:off x="631064" y="1"/>
              <a:ext cx="0" cy="581024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2169017" y="2272296"/>
            <a:ext cx="11041402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>
              <a:spcAft>
                <a:spcPts val="750"/>
              </a:spcAft>
              <a:defRPr/>
            </a:pPr>
            <a:r>
              <a:rPr lang="vi-VN" altLang="en-US" sz="3800" b="1">
                <a:solidFill>
                  <a:srgbClr val="7030A0"/>
                </a:solidFill>
                <a:latin typeface="HP001 4 hàng" pitchFamily="34" charset="0"/>
              </a:rPr>
              <a:t>Số </a:t>
            </a:r>
            <a:r>
              <a:rPr lang="el-GR" altLang="en-US" sz="3800" b="1">
                <a:solidFill>
                  <a:srgbClr val="7030A0"/>
                </a:solidFill>
                <a:latin typeface="HP001 4 hàng" pitchFamily="34" charset="0"/>
              </a:rPr>
              <a:t>Ε˛</a:t>
            </a:r>
            <a:r>
              <a:rPr lang="vi-VN" altLang="en-US" sz="3800" b="1">
                <a:solidFill>
                  <a:srgbClr val="7030A0"/>
                </a:solidFill>
                <a:latin typeface="HP001 4 hàng" pitchFamily="34" charset="0"/>
              </a:rPr>
              <a:t>t đưŊg đĖ Hai ǧẃa đư</a:t>
            </a:r>
            <a:r>
              <a:rPr lang="el-GR" altLang="en-US" sz="3800" b="1">
                <a:solidFill>
                  <a:srgbClr val="7030A0"/>
                </a:solidFill>
                <a:latin typeface="HP001 4 hàng" pitchFamily="34" charset="0"/>
              </a:rPr>
              <a:t>ϑ </a:t>
            </a:r>
            <a:r>
              <a:rPr lang="vi-VN" altLang="en-US" sz="3800" b="1">
                <a:solidFill>
                  <a:srgbClr val="7030A0"/>
                </a:solidFill>
                <a:latin typeface="HP001 4 hàng" pitchFamily="34" charset="0"/>
              </a:rPr>
              <a:t>là:</a:t>
            </a:r>
            <a:endParaRPr lang="en-US" altLang="en-US" sz="38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2869768" y="2986919"/>
            <a:ext cx="8686800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>
              <a:spcAft>
                <a:spcPts val="750"/>
              </a:spcAft>
              <a:defRPr/>
            </a:pPr>
            <a:r>
              <a:rPr lang="en-US" altLang="en-US" sz="3800" b="1">
                <a:solidFill>
                  <a:srgbClr val="7030A0"/>
                </a:solidFill>
                <a:latin typeface="HP001 4 hàng" pitchFamily="34" charset="0"/>
              </a:rPr>
              <a:t>850 – 70 = 780 j</a:t>
            </a:r>
            <a:endParaRPr lang="en-US" altLang="en-US" sz="38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4350108" y="3706292"/>
            <a:ext cx="8686800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>
              <a:spcAft>
                <a:spcPts val="750"/>
              </a:spcAft>
              <a:defRPr/>
            </a:pPr>
            <a:r>
              <a:rPr lang="en-US" altLang="en-US" sz="3800" b="1">
                <a:solidFill>
                  <a:srgbClr val="7030A0"/>
                </a:solidFill>
                <a:latin typeface="HP001 4 hàng" pitchFamily="34" charset="0"/>
              </a:rPr>
              <a:t>Đáp số: 780 </a:t>
            </a:r>
            <a:r>
              <a:rPr lang="el-GR" altLang="en-US" sz="3800" b="1">
                <a:solidFill>
                  <a:srgbClr val="7030A0"/>
                </a:solidFill>
                <a:latin typeface="HP001 4 hàng" pitchFamily="34" charset="0"/>
              </a:rPr>
              <a:t>Ε˛</a:t>
            </a:r>
            <a:r>
              <a:rPr lang="vi-VN" altLang="en-US" sz="3800" b="1">
                <a:solidFill>
                  <a:srgbClr val="7030A0"/>
                </a:solidFill>
                <a:latin typeface="HP001 4 hàng" pitchFamily="34" charset="0"/>
              </a:rPr>
              <a:t>t đưŊg</a:t>
            </a:r>
            <a:r>
              <a:rPr lang="en-US" altLang="en-US" sz="3800" b="1">
                <a:solidFill>
                  <a:srgbClr val="7030A0"/>
                </a:solidFill>
                <a:latin typeface="HP001 4 hàng" pitchFamily="34" charset="0"/>
              </a:rPr>
              <a:t>.</a:t>
            </a:r>
            <a:endParaRPr lang="en-US" altLang="en-US" sz="38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18" name="Text Box 2"/>
          <p:cNvSpPr txBox="1">
            <a:spLocks noChangeArrowheads="1"/>
          </p:cNvSpPr>
          <p:nvPr/>
        </p:nvSpPr>
        <p:spPr bwMode="auto">
          <a:xfrm>
            <a:off x="746919" y="1538044"/>
            <a:ext cx="929148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>
              <a:spcAft>
                <a:spcPts val="750"/>
              </a:spcAft>
              <a:defRPr/>
            </a:pPr>
            <a:r>
              <a:rPr lang="en-US" altLang="en-US" sz="3800" b="1" dirty="0">
                <a:solidFill>
                  <a:srgbClr val="7030A0"/>
                </a:solidFill>
                <a:latin typeface="HP001 4 hàng" pitchFamily="34" charset="0"/>
              </a:rPr>
              <a:t>3.</a:t>
            </a:r>
          </a:p>
        </p:txBody>
      </p:sp>
      <p:sp>
        <p:nvSpPr>
          <p:cNvPr id="19" name="Text Box 2"/>
          <p:cNvSpPr txBox="1">
            <a:spLocks noChangeArrowheads="1"/>
          </p:cNvSpPr>
          <p:nvPr/>
        </p:nvSpPr>
        <p:spPr bwMode="auto">
          <a:xfrm>
            <a:off x="4357815" y="1523739"/>
            <a:ext cx="2743200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>
              <a:spcAft>
                <a:spcPts val="750"/>
              </a:spcAft>
              <a:defRPr/>
            </a:pPr>
            <a:r>
              <a:rPr lang="en-US" altLang="en-US" sz="3800" b="1">
                <a:solidFill>
                  <a:srgbClr val="7030A0"/>
                </a:solidFill>
                <a:latin typeface="HP001 4 hàng" pitchFamily="34" charset="0"/>
              </a:rPr>
              <a:t>Bài giải </a:t>
            </a:r>
            <a:endParaRPr lang="en-US" altLang="en-US" sz="38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0BD835E-86B8-4B3C-9F48-E810D6078DBE}"/>
              </a:ext>
            </a:extLst>
          </p:cNvPr>
          <p:cNvSpPr/>
          <p:nvPr/>
        </p:nvSpPr>
        <p:spPr>
          <a:xfrm>
            <a:off x="70370" y="4420916"/>
            <a:ext cx="5327301" cy="2417492"/>
          </a:xfrm>
          <a:prstGeom prst="roundRect">
            <a:avLst/>
          </a:prstGeom>
          <a:solidFill>
            <a:srgbClr val="FFDD7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6B5322E-6B43-41E1-83FA-341B518DC5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370" y="4530304"/>
            <a:ext cx="6964809" cy="2222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872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FF488D9-D7B4-4A08-911E-C679D59F63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520" y="1662679"/>
            <a:ext cx="5435022" cy="2457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036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th Subject for Middle School - 7th Grade: Ratio, Proportion and Percent by Slidesgo">
  <a:themeElements>
    <a:clrScheme name="Simple Light">
      <a:dk1>
        <a:srgbClr val="000000"/>
      </a:dk1>
      <a:lt1>
        <a:srgbClr val="FFFFFF"/>
      </a:lt1>
      <a:dk2>
        <a:srgbClr val="46246A"/>
      </a:dk2>
      <a:lt2>
        <a:srgbClr val="EEEEEE"/>
      </a:lt2>
      <a:accent1>
        <a:srgbClr val="F5EF97"/>
      </a:accent1>
      <a:accent2>
        <a:srgbClr val="6E5D7F"/>
      </a:accent2>
      <a:accent3>
        <a:srgbClr val="FF7D7D"/>
      </a:accent3>
      <a:accent4>
        <a:srgbClr val="90EBC0"/>
      </a:accent4>
      <a:accent5>
        <a:srgbClr val="B2DCF3"/>
      </a:accent5>
      <a:accent6>
        <a:srgbClr val="FFCF4D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1311</TotalTime>
  <Words>741</Words>
  <Application>Microsoft Office PowerPoint</Application>
  <PresentationFormat>Custom</PresentationFormat>
  <Paragraphs>172</Paragraphs>
  <Slides>12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6" baseType="lpstr">
      <vt:lpstr>Barriecito</vt:lpstr>
      <vt:lpstr>HP001 4 hàng</vt:lpstr>
      <vt:lpstr>Lato</vt:lpstr>
      <vt:lpstr>Barlow Condensed</vt:lpstr>
      <vt:lpstr>Annie Use Your Telescope</vt:lpstr>
      <vt:lpstr>Dekko</vt:lpstr>
      <vt:lpstr>RocknRoll One</vt:lpstr>
      <vt:lpstr>Anaheim</vt:lpstr>
      <vt:lpstr>Exo</vt:lpstr>
      <vt:lpstr>Calibri</vt:lpstr>
      <vt:lpstr>Boogaloo</vt:lpstr>
      <vt:lpstr>Open Sans</vt:lpstr>
      <vt:lpstr>Arial</vt:lpstr>
      <vt:lpstr>Math Subject for Middle School - 7th Grade: Ratio, Proportion and Percent by Slidesgo</vt:lpstr>
      <vt:lpstr>PowerPoint Presentation</vt:lpstr>
      <vt:lpstr>PowerPoint Presentation</vt:lpstr>
      <vt:lpstr>CHỦ ĐỀ 12:  PHÉP CỘNG, PHÉP TRỪ     TRONG PHẠM VI  1 000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Dặn dò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 Subject for Middle School Ratio, Proportion and Percent</dc:title>
  <dc:creator>PC</dc:creator>
  <cp:lastModifiedBy>Admin</cp:lastModifiedBy>
  <cp:revision>146</cp:revision>
  <dcterms:modified xsi:type="dcterms:W3CDTF">2022-04-18T15:06:14Z</dcterms:modified>
</cp:coreProperties>
</file>